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notesMasterIdLst>
    <p:notesMasterId r:id="rId12"/>
  </p:notesMasterIdLst>
  <p:sldIdLst>
    <p:sldId id="256" r:id="rId2"/>
    <p:sldId id="257" r:id="rId3"/>
    <p:sldId id="265" r:id="rId4"/>
    <p:sldId id="258" r:id="rId5"/>
    <p:sldId id="259" r:id="rId6"/>
    <p:sldId id="260" r:id="rId7"/>
    <p:sldId id="263" r:id="rId8"/>
    <p:sldId id="261" r:id="rId9"/>
    <p:sldId id="262" r:id="rId10"/>
    <p:sldId id="266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4A48BA-E2BB-40E0-917E-17D13B54F822}" v="9" dt="2023-05-23T08:13:23.6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7072" autoAdjust="0"/>
  </p:normalViewPr>
  <p:slideViewPr>
    <p:cSldViewPr snapToGrid="0">
      <p:cViewPr varScale="1">
        <p:scale>
          <a:sx n="45" d="100"/>
          <a:sy n="45" d="100"/>
        </p:scale>
        <p:origin x="7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 van der Weijden" userId="d5a97714-595f-41f7-a457-b8fe7f3b0d31" providerId="ADAL" clId="{BB4A48BA-E2BB-40E0-917E-17D13B54F822}"/>
    <pc:docChg chg="undo custSel addSld delSld modSld sldOrd">
      <pc:chgData name="Emil van der Weijden" userId="d5a97714-595f-41f7-a457-b8fe7f3b0d31" providerId="ADAL" clId="{BB4A48BA-E2BB-40E0-917E-17D13B54F822}" dt="2023-05-23T08:31:40.119" v="2116" actId="313"/>
      <pc:docMkLst>
        <pc:docMk/>
      </pc:docMkLst>
      <pc:sldChg chg="modSp mod">
        <pc:chgData name="Emil van der Weijden" userId="d5a97714-595f-41f7-a457-b8fe7f3b0d31" providerId="ADAL" clId="{BB4A48BA-E2BB-40E0-917E-17D13B54F822}" dt="2023-05-23T08:09:16.665" v="838" actId="20577"/>
        <pc:sldMkLst>
          <pc:docMk/>
          <pc:sldMk cId="4111111102" sldId="256"/>
        </pc:sldMkLst>
        <pc:spChg chg="mod">
          <ac:chgData name="Emil van der Weijden" userId="d5a97714-595f-41f7-a457-b8fe7f3b0d31" providerId="ADAL" clId="{BB4A48BA-E2BB-40E0-917E-17D13B54F822}" dt="2023-05-23T08:09:16.665" v="838" actId="20577"/>
          <ac:spMkLst>
            <pc:docMk/>
            <pc:sldMk cId="4111111102" sldId="256"/>
            <ac:spMk id="3" creationId="{58165C69-4833-DF5C-587A-6BC55939F4CE}"/>
          </ac:spMkLst>
        </pc:spChg>
      </pc:sldChg>
      <pc:sldChg chg="modSp mod">
        <pc:chgData name="Emil van der Weijden" userId="d5a97714-595f-41f7-a457-b8fe7f3b0d31" providerId="ADAL" clId="{BB4A48BA-E2BB-40E0-917E-17D13B54F822}" dt="2023-05-23T08:16:10.579" v="911" actId="12"/>
        <pc:sldMkLst>
          <pc:docMk/>
          <pc:sldMk cId="2808461628" sldId="257"/>
        </pc:sldMkLst>
        <pc:spChg chg="mod">
          <ac:chgData name="Emil van der Weijden" userId="d5a97714-595f-41f7-a457-b8fe7f3b0d31" providerId="ADAL" clId="{BB4A48BA-E2BB-40E0-917E-17D13B54F822}" dt="2023-05-23T08:16:10.579" v="911" actId="12"/>
          <ac:spMkLst>
            <pc:docMk/>
            <pc:sldMk cId="2808461628" sldId="257"/>
            <ac:spMk id="3" creationId="{400D1D52-9E29-D4E4-9ED1-14AECB677FC8}"/>
          </ac:spMkLst>
        </pc:spChg>
      </pc:sldChg>
      <pc:sldChg chg="addSp delSp modSp mod setBg setClrOvrMap">
        <pc:chgData name="Emil van der Weijden" userId="d5a97714-595f-41f7-a457-b8fe7f3b0d31" providerId="ADAL" clId="{BB4A48BA-E2BB-40E0-917E-17D13B54F822}" dt="2023-05-23T08:00:53.545" v="390" actId="20577"/>
        <pc:sldMkLst>
          <pc:docMk/>
          <pc:sldMk cId="292847829" sldId="258"/>
        </pc:sldMkLst>
        <pc:spChg chg="mod">
          <ac:chgData name="Emil van der Weijden" userId="d5a97714-595f-41f7-a457-b8fe7f3b0d31" providerId="ADAL" clId="{BB4A48BA-E2BB-40E0-917E-17D13B54F822}" dt="2023-05-23T07:59:45.586" v="351" actId="26606"/>
          <ac:spMkLst>
            <pc:docMk/>
            <pc:sldMk cId="292847829" sldId="258"/>
            <ac:spMk id="2" creationId="{6C07F102-5916-2699-D050-915ED46D1570}"/>
          </ac:spMkLst>
        </pc:spChg>
        <pc:spChg chg="add del mod">
          <ac:chgData name="Emil van der Weijden" userId="d5a97714-595f-41f7-a457-b8fe7f3b0d31" providerId="ADAL" clId="{BB4A48BA-E2BB-40E0-917E-17D13B54F822}" dt="2023-05-23T08:00:53.545" v="390" actId="20577"/>
          <ac:spMkLst>
            <pc:docMk/>
            <pc:sldMk cId="292847829" sldId="258"/>
            <ac:spMk id="3" creationId="{90FB897B-3C1F-B4A6-FE3D-3499ED089F7B}"/>
          </ac:spMkLst>
        </pc:spChg>
        <pc:spChg chg="add del">
          <ac:chgData name="Emil van der Weijden" userId="d5a97714-595f-41f7-a457-b8fe7f3b0d31" providerId="ADAL" clId="{BB4A48BA-E2BB-40E0-917E-17D13B54F822}" dt="2023-05-23T07:59:11.610" v="349" actId="26606"/>
          <ac:spMkLst>
            <pc:docMk/>
            <pc:sldMk cId="292847829" sldId="258"/>
            <ac:spMk id="6" creationId="{973CFC7D-374D-4D67-8994-8DA9D4E23B62}"/>
          </ac:spMkLst>
        </pc:spChg>
        <pc:spChg chg="add del">
          <ac:chgData name="Emil van der Weijden" userId="d5a97714-595f-41f7-a457-b8fe7f3b0d31" providerId="ADAL" clId="{BB4A48BA-E2BB-40E0-917E-17D13B54F822}" dt="2023-05-23T07:59:11.610" v="349" actId="26606"/>
          <ac:spMkLst>
            <pc:docMk/>
            <pc:sldMk cId="292847829" sldId="258"/>
            <ac:spMk id="7" creationId="{8F7FA731-5B6E-499C-926D-C2D2D4946616}"/>
          </ac:spMkLst>
        </pc:spChg>
        <pc:spChg chg="add del">
          <ac:chgData name="Emil van der Weijden" userId="d5a97714-595f-41f7-a457-b8fe7f3b0d31" providerId="ADAL" clId="{BB4A48BA-E2BB-40E0-917E-17D13B54F822}" dt="2023-05-23T07:59:11.610" v="349" actId="26606"/>
          <ac:spMkLst>
            <pc:docMk/>
            <pc:sldMk cId="292847829" sldId="258"/>
            <ac:spMk id="8" creationId="{8592B821-10D5-48C0-8022-A904844B7FF4}"/>
          </ac:spMkLst>
        </pc:spChg>
        <pc:spChg chg="add del">
          <ac:chgData name="Emil van der Weijden" userId="d5a97714-595f-41f7-a457-b8fe7f3b0d31" providerId="ADAL" clId="{BB4A48BA-E2BB-40E0-917E-17D13B54F822}" dt="2023-05-23T07:59:03.370" v="347" actId="26606"/>
          <ac:spMkLst>
            <pc:docMk/>
            <pc:sldMk cId="292847829" sldId="258"/>
            <ac:spMk id="9" creationId="{973CFC7D-374D-4D67-8994-8DA9D4E23B62}"/>
          </ac:spMkLst>
        </pc:spChg>
        <pc:spChg chg="add del">
          <ac:chgData name="Emil van der Weijden" userId="d5a97714-595f-41f7-a457-b8fe7f3b0d31" providerId="ADAL" clId="{BB4A48BA-E2BB-40E0-917E-17D13B54F822}" dt="2023-05-23T07:59:03.370" v="347" actId="26606"/>
          <ac:spMkLst>
            <pc:docMk/>
            <pc:sldMk cId="292847829" sldId="258"/>
            <ac:spMk id="11" creationId="{8F7FA731-5B6E-499C-926D-C2D2D4946616}"/>
          </ac:spMkLst>
        </pc:spChg>
        <pc:spChg chg="add del">
          <ac:chgData name="Emil van der Weijden" userId="d5a97714-595f-41f7-a457-b8fe7f3b0d31" providerId="ADAL" clId="{BB4A48BA-E2BB-40E0-917E-17D13B54F822}" dt="2023-05-23T07:59:45.586" v="351" actId="26606"/>
          <ac:spMkLst>
            <pc:docMk/>
            <pc:sldMk cId="292847829" sldId="258"/>
            <ac:spMk id="12" creationId="{BA533261-94EC-4494-86AB-1382C733332C}"/>
          </ac:spMkLst>
        </pc:spChg>
        <pc:spChg chg="add del">
          <ac:chgData name="Emil van der Weijden" userId="d5a97714-595f-41f7-a457-b8fe7f3b0d31" providerId="ADAL" clId="{BB4A48BA-E2BB-40E0-917E-17D13B54F822}" dt="2023-05-23T07:59:03.370" v="347" actId="26606"/>
          <ac:spMkLst>
            <pc:docMk/>
            <pc:sldMk cId="292847829" sldId="258"/>
            <ac:spMk id="13" creationId="{8592B821-10D5-48C0-8022-A904844B7FF4}"/>
          </ac:spMkLst>
        </pc:spChg>
        <pc:spChg chg="add del">
          <ac:chgData name="Emil van der Weijden" userId="d5a97714-595f-41f7-a457-b8fe7f3b0d31" providerId="ADAL" clId="{BB4A48BA-E2BB-40E0-917E-17D13B54F822}" dt="2023-05-23T07:59:45.586" v="351" actId="26606"/>
          <ac:spMkLst>
            <pc:docMk/>
            <pc:sldMk cId="292847829" sldId="258"/>
            <ac:spMk id="14" creationId="{B06ABDF2-57ED-4DC5-BB96-62CEE5DBDB5D}"/>
          </ac:spMkLst>
        </pc:spChg>
        <pc:spChg chg="add del">
          <ac:chgData name="Emil van der Weijden" userId="d5a97714-595f-41f7-a457-b8fe7f3b0d31" providerId="ADAL" clId="{BB4A48BA-E2BB-40E0-917E-17D13B54F822}" dt="2023-05-23T07:59:45.586" v="351" actId="26606"/>
          <ac:spMkLst>
            <pc:docMk/>
            <pc:sldMk cId="292847829" sldId="258"/>
            <ac:spMk id="15" creationId="{089C1A08-A75B-45D5-8A9D-680682C13DA1}"/>
          </ac:spMkLst>
        </pc:spChg>
        <pc:spChg chg="add del">
          <ac:chgData name="Emil van der Weijden" userId="d5a97714-595f-41f7-a457-b8fe7f3b0d31" providerId="ADAL" clId="{BB4A48BA-E2BB-40E0-917E-17D13B54F822}" dt="2023-05-23T07:59:45.586" v="351" actId="26606"/>
          <ac:spMkLst>
            <pc:docMk/>
            <pc:sldMk cId="292847829" sldId="258"/>
            <ac:spMk id="16" creationId="{06D5EDC2-3737-4DED-AB3C-B42358F81548}"/>
          </ac:spMkLst>
        </pc:spChg>
        <pc:spChg chg="add del">
          <ac:chgData name="Emil van der Weijden" userId="d5a97714-595f-41f7-a457-b8fe7f3b0d31" providerId="ADAL" clId="{BB4A48BA-E2BB-40E0-917E-17D13B54F822}" dt="2023-05-23T07:59:45.586" v="351" actId="26606"/>
          <ac:spMkLst>
            <pc:docMk/>
            <pc:sldMk cId="292847829" sldId="258"/>
            <ac:spMk id="17" creationId="{51B4E1F8-DA38-44DA-8B73-7EC281F24066}"/>
          </ac:spMkLst>
        </pc:spChg>
        <pc:graphicFrameChg chg="add del">
          <ac:chgData name="Emil van der Weijden" userId="d5a97714-595f-41f7-a457-b8fe7f3b0d31" providerId="ADAL" clId="{BB4A48BA-E2BB-40E0-917E-17D13B54F822}" dt="2023-05-23T07:59:03.370" v="347" actId="26606"/>
          <ac:graphicFrameMkLst>
            <pc:docMk/>
            <pc:sldMk cId="292847829" sldId="258"/>
            <ac:graphicFrameMk id="5" creationId="{424846BB-626A-D63B-22B5-83354BC5EB78}"/>
          </ac:graphicFrameMkLst>
        </pc:graphicFrameChg>
        <pc:graphicFrameChg chg="add del">
          <ac:chgData name="Emil van der Weijden" userId="d5a97714-595f-41f7-a457-b8fe7f3b0d31" providerId="ADAL" clId="{BB4A48BA-E2BB-40E0-917E-17D13B54F822}" dt="2023-05-23T07:59:11.610" v="349" actId="26606"/>
          <ac:graphicFrameMkLst>
            <pc:docMk/>
            <pc:sldMk cId="292847829" sldId="258"/>
            <ac:graphicFrameMk id="10" creationId="{31229750-6121-19CC-4797-C1144C335013}"/>
          </ac:graphicFrameMkLst>
        </pc:graphicFrameChg>
        <pc:graphicFrameChg chg="add del">
          <ac:chgData name="Emil van der Weijden" userId="d5a97714-595f-41f7-a457-b8fe7f3b0d31" providerId="ADAL" clId="{BB4A48BA-E2BB-40E0-917E-17D13B54F822}" dt="2023-05-23T07:59:45.586" v="351" actId="26606"/>
          <ac:graphicFrameMkLst>
            <pc:docMk/>
            <pc:sldMk cId="292847829" sldId="258"/>
            <ac:graphicFrameMk id="18" creationId="{63A643AA-876F-229A-9BEB-B82D7223A3FD}"/>
          </ac:graphicFrameMkLst>
        </pc:graphicFrameChg>
      </pc:sldChg>
      <pc:sldChg chg="addSp delSp modSp mod setBg modNotesTx">
        <pc:chgData name="Emil van der Weijden" userId="d5a97714-595f-41f7-a457-b8fe7f3b0d31" providerId="ADAL" clId="{BB4A48BA-E2BB-40E0-917E-17D13B54F822}" dt="2023-05-23T08:31:40.119" v="2116" actId="313"/>
        <pc:sldMkLst>
          <pc:docMk/>
          <pc:sldMk cId="1094715204" sldId="259"/>
        </pc:sldMkLst>
        <pc:spChg chg="mod">
          <ac:chgData name="Emil van der Weijden" userId="d5a97714-595f-41f7-a457-b8fe7f3b0d31" providerId="ADAL" clId="{BB4A48BA-E2BB-40E0-917E-17D13B54F822}" dt="2023-05-23T07:57:11.193" v="180" actId="26606"/>
          <ac:spMkLst>
            <pc:docMk/>
            <pc:sldMk cId="1094715204" sldId="259"/>
            <ac:spMk id="2" creationId="{8845A7CA-7336-44BB-4431-3F44066A66A0}"/>
          </ac:spMkLst>
        </pc:spChg>
        <pc:spChg chg="add del mod">
          <ac:chgData name="Emil van der Weijden" userId="d5a97714-595f-41f7-a457-b8fe7f3b0d31" providerId="ADAL" clId="{BB4A48BA-E2BB-40E0-917E-17D13B54F822}" dt="2023-05-23T07:57:11.193" v="180" actId="26606"/>
          <ac:spMkLst>
            <pc:docMk/>
            <pc:sldMk cId="1094715204" sldId="259"/>
            <ac:spMk id="3" creationId="{22FCED57-1C5D-4ED7-AAE6-B123BC26BCD5}"/>
          </ac:spMkLst>
        </pc:spChg>
        <pc:spChg chg="add">
          <ac:chgData name="Emil van der Weijden" userId="d5a97714-595f-41f7-a457-b8fe7f3b0d31" providerId="ADAL" clId="{BB4A48BA-E2BB-40E0-917E-17D13B54F822}" dt="2023-05-23T07:57:11.193" v="180" actId="26606"/>
          <ac:spMkLst>
            <pc:docMk/>
            <pc:sldMk cId="1094715204" sldId="259"/>
            <ac:spMk id="6" creationId="{973CFC7D-374D-4D67-8994-8DA9D4E23B62}"/>
          </ac:spMkLst>
        </pc:spChg>
        <pc:spChg chg="add">
          <ac:chgData name="Emil van der Weijden" userId="d5a97714-595f-41f7-a457-b8fe7f3b0d31" providerId="ADAL" clId="{BB4A48BA-E2BB-40E0-917E-17D13B54F822}" dt="2023-05-23T07:57:11.193" v="180" actId="26606"/>
          <ac:spMkLst>
            <pc:docMk/>
            <pc:sldMk cId="1094715204" sldId="259"/>
            <ac:spMk id="7" creationId="{8F7FA731-5B6E-499C-926D-C2D2D4946616}"/>
          </ac:spMkLst>
        </pc:spChg>
        <pc:spChg chg="add">
          <ac:chgData name="Emil van der Weijden" userId="d5a97714-595f-41f7-a457-b8fe7f3b0d31" providerId="ADAL" clId="{BB4A48BA-E2BB-40E0-917E-17D13B54F822}" dt="2023-05-23T07:57:11.193" v="180" actId="26606"/>
          <ac:spMkLst>
            <pc:docMk/>
            <pc:sldMk cId="1094715204" sldId="259"/>
            <ac:spMk id="8" creationId="{8592B821-10D5-48C0-8022-A904844B7FF4}"/>
          </ac:spMkLst>
        </pc:spChg>
        <pc:spChg chg="add del">
          <ac:chgData name="Emil van der Weijden" userId="d5a97714-595f-41f7-a457-b8fe7f3b0d31" providerId="ADAL" clId="{BB4A48BA-E2BB-40E0-917E-17D13B54F822}" dt="2023-05-23T07:56:50.235" v="168" actId="26606"/>
          <ac:spMkLst>
            <pc:docMk/>
            <pc:sldMk cId="1094715204" sldId="259"/>
            <ac:spMk id="9" creationId="{973CFC7D-374D-4D67-8994-8DA9D4E23B62}"/>
          </ac:spMkLst>
        </pc:spChg>
        <pc:spChg chg="add del">
          <ac:chgData name="Emil van der Weijden" userId="d5a97714-595f-41f7-a457-b8fe7f3b0d31" providerId="ADAL" clId="{BB4A48BA-E2BB-40E0-917E-17D13B54F822}" dt="2023-05-23T07:56:50.235" v="168" actId="26606"/>
          <ac:spMkLst>
            <pc:docMk/>
            <pc:sldMk cId="1094715204" sldId="259"/>
            <ac:spMk id="11" creationId="{8F7FA731-5B6E-499C-926D-C2D2D4946616}"/>
          </ac:spMkLst>
        </pc:spChg>
        <pc:spChg chg="add del">
          <ac:chgData name="Emil van der Weijden" userId="d5a97714-595f-41f7-a457-b8fe7f3b0d31" providerId="ADAL" clId="{BB4A48BA-E2BB-40E0-917E-17D13B54F822}" dt="2023-05-23T07:56:50.235" v="168" actId="26606"/>
          <ac:spMkLst>
            <pc:docMk/>
            <pc:sldMk cId="1094715204" sldId="259"/>
            <ac:spMk id="13" creationId="{8592B821-10D5-48C0-8022-A904844B7FF4}"/>
          </ac:spMkLst>
        </pc:spChg>
        <pc:graphicFrameChg chg="add del">
          <ac:chgData name="Emil van der Weijden" userId="d5a97714-595f-41f7-a457-b8fe7f3b0d31" providerId="ADAL" clId="{BB4A48BA-E2BB-40E0-917E-17D13B54F822}" dt="2023-05-23T07:56:50.235" v="168" actId="26606"/>
          <ac:graphicFrameMkLst>
            <pc:docMk/>
            <pc:sldMk cId="1094715204" sldId="259"/>
            <ac:graphicFrameMk id="5" creationId="{E8B8D13C-232E-C19D-61AE-D717F890CF7D}"/>
          </ac:graphicFrameMkLst>
        </pc:graphicFrameChg>
        <pc:graphicFrameChg chg="add mod">
          <ac:chgData name="Emil van der Weijden" userId="d5a97714-595f-41f7-a457-b8fe7f3b0d31" providerId="ADAL" clId="{BB4A48BA-E2BB-40E0-917E-17D13B54F822}" dt="2023-05-23T08:00:47.577" v="389"/>
          <ac:graphicFrameMkLst>
            <pc:docMk/>
            <pc:sldMk cId="1094715204" sldId="259"/>
            <ac:graphicFrameMk id="10" creationId="{33CFB90F-BC96-AB55-B5CE-1B3E5679A275}"/>
          </ac:graphicFrameMkLst>
        </pc:graphicFrameChg>
      </pc:sldChg>
      <pc:sldChg chg="addSp delSp modSp mod setBg">
        <pc:chgData name="Emil van der Weijden" userId="d5a97714-595f-41f7-a457-b8fe7f3b0d31" providerId="ADAL" clId="{BB4A48BA-E2BB-40E0-917E-17D13B54F822}" dt="2023-05-23T08:01:13.725" v="403" actId="20577"/>
        <pc:sldMkLst>
          <pc:docMk/>
          <pc:sldMk cId="4143456697" sldId="260"/>
        </pc:sldMkLst>
        <pc:spChg chg="mod">
          <ac:chgData name="Emil van der Weijden" userId="d5a97714-595f-41f7-a457-b8fe7f3b0d31" providerId="ADAL" clId="{BB4A48BA-E2BB-40E0-917E-17D13B54F822}" dt="2023-05-23T08:01:13.725" v="403" actId="20577"/>
          <ac:spMkLst>
            <pc:docMk/>
            <pc:sldMk cId="4143456697" sldId="260"/>
            <ac:spMk id="2" creationId="{CEB6F789-4466-3D8C-A964-0C1A52EA95DC}"/>
          </ac:spMkLst>
        </pc:spChg>
        <pc:spChg chg="del mod">
          <ac:chgData name="Emil van der Weijden" userId="d5a97714-595f-41f7-a457-b8fe7f3b0d31" providerId="ADAL" clId="{BB4A48BA-E2BB-40E0-917E-17D13B54F822}" dt="2023-05-23T07:54:44.026" v="36" actId="26606"/>
          <ac:spMkLst>
            <pc:docMk/>
            <pc:sldMk cId="4143456697" sldId="260"/>
            <ac:spMk id="3" creationId="{16A67421-642D-4090-1A01-630B277BEB41}"/>
          </ac:spMkLst>
        </pc:spChg>
        <pc:spChg chg="add">
          <ac:chgData name="Emil van der Weijden" userId="d5a97714-595f-41f7-a457-b8fe7f3b0d31" providerId="ADAL" clId="{BB4A48BA-E2BB-40E0-917E-17D13B54F822}" dt="2023-05-23T07:54:44.026" v="36" actId="26606"/>
          <ac:spMkLst>
            <pc:docMk/>
            <pc:sldMk cId="4143456697" sldId="260"/>
            <ac:spMk id="9" creationId="{973CFC7D-374D-4D67-8994-8DA9D4E23B62}"/>
          </ac:spMkLst>
        </pc:spChg>
        <pc:spChg chg="add">
          <ac:chgData name="Emil van der Weijden" userId="d5a97714-595f-41f7-a457-b8fe7f3b0d31" providerId="ADAL" clId="{BB4A48BA-E2BB-40E0-917E-17D13B54F822}" dt="2023-05-23T07:54:44.026" v="36" actId="26606"/>
          <ac:spMkLst>
            <pc:docMk/>
            <pc:sldMk cId="4143456697" sldId="260"/>
            <ac:spMk id="11" creationId="{8F7FA731-5B6E-499C-926D-C2D2D4946616}"/>
          </ac:spMkLst>
        </pc:spChg>
        <pc:spChg chg="add">
          <ac:chgData name="Emil van der Weijden" userId="d5a97714-595f-41f7-a457-b8fe7f3b0d31" providerId="ADAL" clId="{BB4A48BA-E2BB-40E0-917E-17D13B54F822}" dt="2023-05-23T07:54:44.026" v="36" actId="26606"/>
          <ac:spMkLst>
            <pc:docMk/>
            <pc:sldMk cId="4143456697" sldId="260"/>
            <ac:spMk id="13" creationId="{8592B821-10D5-48C0-8022-A904844B7FF4}"/>
          </ac:spMkLst>
        </pc:spChg>
        <pc:graphicFrameChg chg="add">
          <ac:chgData name="Emil van der Weijden" userId="d5a97714-595f-41f7-a457-b8fe7f3b0d31" providerId="ADAL" clId="{BB4A48BA-E2BB-40E0-917E-17D13B54F822}" dt="2023-05-23T07:54:44.026" v="36" actId="26606"/>
          <ac:graphicFrameMkLst>
            <pc:docMk/>
            <pc:sldMk cId="4143456697" sldId="260"/>
            <ac:graphicFrameMk id="5" creationId="{ABFDE187-540C-345C-D0F1-3C8A735222CB}"/>
          </ac:graphicFrameMkLst>
        </pc:graphicFrameChg>
      </pc:sldChg>
      <pc:sldChg chg="addSp delSp modSp new mod setBg">
        <pc:chgData name="Emil van der Weijden" userId="d5a97714-595f-41f7-a457-b8fe7f3b0d31" providerId="ADAL" clId="{BB4A48BA-E2BB-40E0-917E-17D13B54F822}" dt="2023-05-23T08:04:28.185" v="495" actId="26606"/>
        <pc:sldMkLst>
          <pc:docMk/>
          <pc:sldMk cId="1415068232" sldId="261"/>
        </pc:sldMkLst>
        <pc:spChg chg="mod">
          <ac:chgData name="Emil van der Weijden" userId="d5a97714-595f-41f7-a457-b8fe7f3b0d31" providerId="ADAL" clId="{BB4A48BA-E2BB-40E0-917E-17D13B54F822}" dt="2023-05-23T08:04:28.185" v="495" actId="26606"/>
          <ac:spMkLst>
            <pc:docMk/>
            <pc:sldMk cId="1415068232" sldId="261"/>
            <ac:spMk id="2" creationId="{EC510835-D400-58D3-B9E7-7C930366A68D}"/>
          </ac:spMkLst>
        </pc:spChg>
        <pc:spChg chg="mod">
          <ac:chgData name="Emil van der Weijden" userId="d5a97714-595f-41f7-a457-b8fe7f3b0d31" providerId="ADAL" clId="{BB4A48BA-E2BB-40E0-917E-17D13B54F822}" dt="2023-05-23T08:04:28.185" v="495" actId="26606"/>
          <ac:spMkLst>
            <pc:docMk/>
            <pc:sldMk cId="1415068232" sldId="261"/>
            <ac:spMk id="3" creationId="{88E8BCFC-DE14-2AC6-26CC-81F23AB36BDA}"/>
          </ac:spMkLst>
        </pc:spChg>
        <pc:spChg chg="add">
          <ac:chgData name="Emil van der Weijden" userId="d5a97714-595f-41f7-a457-b8fe7f3b0d31" providerId="ADAL" clId="{BB4A48BA-E2BB-40E0-917E-17D13B54F822}" dt="2023-05-23T08:04:28.185" v="495" actId="26606"/>
          <ac:spMkLst>
            <pc:docMk/>
            <pc:sldMk cId="1415068232" sldId="261"/>
            <ac:spMk id="10" creationId="{FAFB3478-4AEC-431E-93B2-1593839C16DA}"/>
          </ac:spMkLst>
        </pc:spChg>
        <pc:spChg chg="add">
          <ac:chgData name="Emil van der Weijden" userId="d5a97714-595f-41f7-a457-b8fe7f3b0d31" providerId="ADAL" clId="{BB4A48BA-E2BB-40E0-917E-17D13B54F822}" dt="2023-05-23T08:04:28.185" v="495" actId="26606"/>
          <ac:spMkLst>
            <pc:docMk/>
            <pc:sldMk cId="1415068232" sldId="261"/>
            <ac:spMk id="12" creationId="{A8A68745-355E-4D81-AA5F-942C71082A1E}"/>
          </ac:spMkLst>
        </pc:spChg>
        <pc:spChg chg="add">
          <ac:chgData name="Emil van der Weijden" userId="d5a97714-595f-41f7-a457-b8fe7f3b0d31" providerId="ADAL" clId="{BB4A48BA-E2BB-40E0-917E-17D13B54F822}" dt="2023-05-23T08:04:28.185" v="495" actId="26606"/>
          <ac:spMkLst>
            <pc:docMk/>
            <pc:sldMk cId="1415068232" sldId="261"/>
            <ac:spMk id="14" creationId="{61D32E23-CD34-4C85-8167-14669FD3E0CA}"/>
          </ac:spMkLst>
        </pc:spChg>
        <pc:spChg chg="add">
          <ac:chgData name="Emil van der Weijden" userId="d5a97714-595f-41f7-a457-b8fe7f3b0d31" providerId="ADAL" clId="{BB4A48BA-E2BB-40E0-917E-17D13B54F822}" dt="2023-05-23T08:04:28.185" v="495" actId="26606"/>
          <ac:spMkLst>
            <pc:docMk/>
            <pc:sldMk cId="1415068232" sldId="261"/>
            <ac:spMk id="16" creationId="{2E922E9E-A29B-4164-A634-B718A43369CA}"/>
          </ac:spMkLst>
        </pc:spChg>
        <pc:picChg chg="add del mod">
          <ac:chgData name="Emil van der Weijden" userId="d5a97714-595f-41f7-a457-b8fe7f3b0d31" providerId="ADAL" clId="{BB4A48BA-E2BB-40E0-917E-17D13B54F822}" dt="2023-05-23T08:02:55.797" v="464" actId="34307"/>
          <ac:picMkLst>
            <pc:docMk/>
            <pc:sldMk cId="1415068232" sldId="261"/>
            <ac:picMk id="4" creationId="{DD6963D7-2D0B-70AD-BD07-DE2EB105292B}"/>
          </ac:picMkLst>
        </pc:picChg>
        <pc:picChg chg="add">
          <ac:chgData name="Emil van der Weijden" userId="d5a97714-595f-41f7-a457-b8fe7f3b0d31" providerId="ADAL" clId="{BB4A48BA-E2BB-40E0-917E-17D13B54F822}" dt="2023-05-23T08:04:28.185" v="495" actId="26606"/>
          <ac:picMkLst>
            <pc:docMk/>
            <pc:sldMk cId="1415068232" sldId="261"/>
            <ac:picMk id="7" creationId="{DA7E564F-E4E2-A788-8BCF-CCC720D2C5D4}"/>
          </ac:picMkLst>
        </pc:picChg>
      </pc:sldChg>
      <pc:sldChg chg="addSp delSp modSp new mod setBg">
        <pc:chgData name="Emil van der Weijden" userId="d5a97714-595f-41f7-a457-b8fe7f3b0d31" providerId="ADAL" clId="{BB4A48BA-E2BB-40E0-917E-17D13B54F822}" dt="2023-05-23T08:08:52.266" v="829" actId="26606"/>
        <pc:sldMkLst>
          <pc:docMk/>
          <pc:sldMk cId="2807260108" sldId="262"/>
        </pc:sldMkLst>
        <pc:spChg chg="mod">
          <ac:chgData name="Emil van der Weijden" userId="d5a97714-595f-41f7-a457-b8fe7f3b0d31" providerId="ADAL" clId="{BB4A48BA-E2BB-40E0-917E-17D13B54F822}" dt="2023-05-23T08:08:52.266" v="829" actId="26606"/>
          <ac:spMkLst>
            <pc:docMk/>
            <pc:sldMk cId="2807260108" sldId="262"/>
            <ac:spMk id="2" creationId="{85C40566-E1AF-DEFD-5C91-4E728433E6A7}"/>
          </ac:spMkLst>
        </pc:spChg>
        <pc:spChg chg="add del mod">
          <ac:chgData name="Emil van der Weijden" userId="d5a97714-595f-41f7-a457-b8fe7f3b0d31" providerId="ADAL" clId="{BB4A48BA-E2BB-40E0-917E-17D13B54F822}" dt="2023-05-23T08:08:52.266" v="829" actId="26606"/>
          <ac:spMkLst>
            <pc:docMk/>
            <pc:sldMk cId="2807260108" sldId="262"/>
            <ac:spMk id="3" creationId="{A2EC2587-D0BC-2F57-6579-6E7802966E84}"/>
          </ac:spMkLst>
        </pc:spChg>
        <pc:spChg chg="add del">
          <ac:chgData name="Emil van der Weijden" userId="d5a97714-595f-41f7-a457-b8fe7f3b0d31" providerId="ADAL" clId="{BB4A48BA-E2BB-40E0-917E-17D13B54F822}" dt="2023-05-23T08:08:52.266" v="829" actId="26606"/>
          <ac:spMkLst>
            <pc:docMk/>
            <pc:sldMk cId="2807260108" sldId="262"/>
            <ac:spMk id="9" creationId="{973CFC7D-374D-4D67-8994-8DA9D4E23B62}"/>
          </ac:spMkLst>
        </pc:spChg>
        <pc:spChg chg="add del">
          <ac:chgData name="Emil van der Weijden" userId="d5a97714-595f-41f7-a457-b8fe7f3b0d31" providerId="ADAL" clId="{BB4A48BA-E2BB-40E0-917E-17D13B54F822}" dt="2023-05-23T08:08:52.266" v="829" actId="26606"/>
          <ac:spMkLst>
            <pc:docMk/>
            <pc:sldMk cId="2807260108" sldId="262"/>
            <ac:spMk id="11" creationId="{8F7FA731-5B6E-499C-926D-C2D2D4946616}"/>
          </ac:spMkLst>
        </pc:spChg>
        <pc:spChg chg="add del">
          <ac:chgData name="Emil van der Weijden" userId="d5a97714-595f-41f7-a457-b8fe7f3b0d31" providerId="ADAL" clId="{BB4A48BA-E2BB-40E0-917E-17D13B54F822}" dt="2023-05-23T08:08:52.266" v="829" actId="26606"/>
          <ac:spMkLst>
            <pc:docMk/>
            <pc:sldMk cId="2807260108" sldId="262"/>
            <ac:spMk id="13" creationId="{8592B821-10D5-48C0-8022-A904844B7FF4}"/>
          </ac:spMkLst>
        </pc:spChg>
        <pc:graphicFrameChg chg="add del">
          <ac:chgData name="Emil van der Weijden" userId="d5a97714-595f-41f7-a457-b8fe7f3b0d31" providerId="ADAL" clId="{BB4A48BA-E2BB-40E0-917E-17D13B54F822}" dt="2023-05-23T08:08:52.266" v="829" actId="26606"/>
          <ac:graphicFrameMkLst>
            <pc:docMk/>
            <pc:sldMk cId="2807260108" sldId="262"/>
            <ac:graphicFrameMk id="5" creationId="{F08AE319-B88F-79E3-F9A1-A034D30A5898}"/>
          </ac:graphicFrameMkLst>
        </pc:graphicFrameChg>
      </pc:sldChg>
      <pc:sldChg chg="addSp delSp modSp new mod">
        <pc:chgData name="Emil van der Weijden" userId="d5a97714-595f-41f7-a457-b8fe7f3b0d31" providerId="ADAL" clId="{BB4A48BA-E2BB-40E0-917E-17D13B54F822}" dt="2023-05-23T08:14:11.707" v="872" actId="1076"/>
        <pc:sldMkLst>
          <pc:docMk/>
          <pc:sldMk cId="694021503" sldId="263"/>
        </pc:sldMkLst>
        <pc:spChg chg="mod">
          <ac:chgData name="Emil van der Weijden" userId="d5a97714-595f-41f7-a457-b8fe7f3b0d31" providerId="ADAL" clId="{BB4A48BA-E2BB-40E0-917E-17D13B54F822}" dt="2023-05-23T08:10:06.966" v="850" actId="20577"/>
          <ac:spMkLst>
            <pc:docMk/>
            <pc:sldMk cId="694021503" sldId="263"/>
            <ac:spMk id="2" creationId="{52AE8198-9101-4B01-3FEC-610C71949E41}"/>
          </ac:spMkLst>
        </pc:spChg>
        <pc:spChg chg="del">
          <ac:chgData name="Emil van der Weijden" userId="d5a97714-595f-41f7-a457-b8fe7f3b0d31" providerId="ADAL" clId="{BB4A48BA-E2BB-40E0-917E-17D13B54F822}" dt="2023-05-23T08:10:55.252" v="851"/>
          <ac:spMkLst>
            <pc:docMk/>
            <pc:sldMk cId="694021503" sldId="263"/>
            <ac:spMk id="3" creationId="{C2F2604B-07C7-5C59-6F0B-A257E957AFD3}"/>
          </ac:spMkLst>
        </pc:spChg>
        <pc:picChg chg="add mod">
          <ac:chgData name="Emil van der Weijden" userId="d5a97714-595f-41f7-a457-b8fe7f3b0d31" providerId="ADAL" clId="{BB4A48BA-E2BB-40E0-917E-17D13B54F822}" dt="2023-05-23T08:13:44.552" v="868" actId="1076"/>
          <ac:picMkLst>
            <pc:docMk/>
            <pc:sldMk cId="694021503" sldId="263"/>
            <ac:picMk id="4" creationId="{EDFB6D24-E23A-AEF8-DCE5-715ACC3FB217}"/>
          </ac:picMkLst>
        </pc:picChg>
        <pc:picChg chg="add mod">
          <ac:chgData name="Emil van der Weijden" userId="d5a97714-595f-41f7-a457-b8fe7f3b0d31" providerId="ADAL" clId="{BB4A48BA-E2BB-40E0-917E-17D13B54F822}" dt="2023-05-23T08:13:50.730" v="869" actId="1076"/>
          <ac:picMkLst>
            <pc:docMk/>
            <pc:sldMk cId="694021503" sldId="263"/>
            <ac:picMk id="5" creationId="{E94A9E28-1EBA-6C32-2821-8D56F8F77C80}"/>
          </ac:picMkLst>
        </pc:picChg>
        <pc:picChg chg="add mod">
          <ac:chgData name="Emil van der Weijden" userId="d5a97714-595f-41f7-a457-b8fe7f3b0d31" providerId="ADAL" clId="{BB4A48BA-E2BB-40E0-917E-17D13B54F822}" dt="2023-05-23T08:14:06.040" v="871" actId="1076"/>
          <ac:picMkLst>
            <pc:docMk/>
            <pc:sldMk cId="694021503" sldId="263"/>
            <ac:picMk id="6" creationId="{F6B75D03-26A9-337E-79F6-501F88B3386D}"/>
          </ac:picMkLst>
        </pc:picChg>
        <pc:picChg chg="add mod">
          <ac:chgData name="Emil van der Weijden" userId="d5a97714-595f-41f7-a457-b8fe7f3b0d31" providerId="ADAL" clId="{BB4A48BA-E2BB-40E0-917E-17D13B54F822}" dt="2023-05-23T08:11:56.387" v="858" actId="1076"/>
          <ac:picMkLst>
            <pc:docMk/>
            <pc:sldMk cId="694021503" sldId="263"/>
            <ac:picMk id="7" creationId="{9C514C45-89CD-DB25-717D-85B4CC3A7C5A}"/>
          </ac:picMkLst>
        </pc:picChg>
        <pc:picChg chg="add mod">
          <ac:chgData name="Emil van der Weijden" userId="d5a97714-595f-41f7-a457-b8fe7f3b0d31" providerId="ADAL" clId="{BB4A48BA-E2BB-40E0-917E-17D13B54F822}" dt="2023-05-23T08:13:59.822" v="870" actId="1076"/>
          <ac:picMkLst>
            <pc:docMk/>
            <pc:sldMk cId="694021503" sldId="263"/>
            <ac:picMk id="8" creationId="{3E2FA0DB-61B4-F4CC-833E-9E286C3E873E}"/>
          </ac:picMkLst>
        </pc:picChg>
        <pc:picChg chg="add mod">
          <ac:chgData name="Emil van der Weijden" userId="d5a97714-595f-41f7-a457-b8fe7f3b0d31" providerId="ADAL" clId="{BB4A48BA-E2BB-40E0-917E-17D13B54F822}" dt="2023-05-23T08:12:44.072" v="862" actId="1076"/>
          <ac:picMkLst>
            <pc:docMk/>
            <pc:sldMk cId="694021503" sldId="263"/>
            <ac:picMk id="9" creationId="{C6530E62-7D24-C172-0083-0A341218B877}"/>
          </ac:picMkLst>
        </pc:picChg>
        <pc:picChg chg="add mod">
          <ac:chgData name="Emil van der Weijden" userId="d5a97714-595f-41f7-a457-b8fe7f3b0d31" providerId="ADAL" clId="{BB4A48BA-E2BB-40E0-917E-17D13B54F822}" dt="2023-05-23T08:14:11.707" v="872" actId="1076"/>
          <ac:picMkLst>
            <pc:docMk/>
            <pc:sldMk cId="694021503" sldId="263"/>
            <ac:picMk id="10" creationId="{02CB94A6-9BDC-1226-8003-52593ACC646E}"/>
          </ac:picMkLst>
        </pc:picChg>
      </pc:sldChg>
      <pc:sldChg chg="modSp new del mod ord">
        <pc:chgData name="Emil van der Weijden" userId="d5a97714-595f-41f7-a457-b8fe7f3b0d31" providerId="ADAL" clId="{BB4A48BA-E2BB-40E0-917E-17D13B54F822}" dt="2023-05-23T08:20:48.041" v="1199" actId="2696"/>
        <pc:sldMkLst>
          <pc:docMk/>
          <pc:sldMk cId="3983805588" sldId="264"/>
        </pc:sldMkLst>
        <pc:spChg chg="mod">
          <ac:chgData name="Emil van der Weijden" userId="d5a97714-595f-41f7-a457-b8fe7f3b0d31" providerId="ADAL" clId="{BB4A48BA-E2BB-40E0-917E-17D13B54F822}" dt="2023-05-23T08:20:26.796" v="1197" actId="20577"/>
          <ac:spMkLst>
            <pc:docMk/>
            <pc:sldMk cId="3983805588" sldId="264"/>
            <ac:spMk id="2" creationId="{6FC3A9D7-DFFD-0B82-A41F-DD7312221B37}"/>
          </ac:spMkLst>
        </pc:spChg>
      </pc:sldChg>
      <pc:sldChg chg="modSp new mod">
        <pc:chgData name="Emil van der Weijden" userId="d5a97714-595f-41f7-a457-b8fe7f3b0d31" providerId="ADAL" clId="{BB4A48BA-E2BB-40E0-917E-17D13B54F822}" dt="2023-05-23T08:19:34.996" v="1118" actId="20577"/>
        <pc:sldMkLst>
          <pc:docMk/>
          <pc:sldMk cId="798014292" sldId="265"/>
        </pc:sldMkLst>
        <pc:spChg chg="mod">
          <ac:chgData name="Emil van der Weijden" userId="d5a97714-595f-41f7-a457-b8fe7f3b0d31" providerId="ADAL" clId="{BB4A48BA-E2BB-40E0-917E-17D13B54F822}" dt="2023-05-23T08:16:36.461" v="931" actId="20577"/>
          <ac:spMkLst>
            <pc:docMk/>
            <pc:sldMk cId="798014292" sldId="265"/>
            <ac:spMk id="2" creationId="{B37C62DB-8CD9-D47B-C709-F1510D6FE2B1}"/>
          </ac:spMkLst>
        </pc:spChg>
        <pc:spChg chg="mod">
          <ac:chgData name="Emil van der Weijden" userId="d5a97714-595f-41f7-a457-b8fe7f3b0d31" providerId="ADAL" clId="{BB4A48BA-E2BB-40E0-917E-17D13B54F822}" dt="2023-05-23T08:19:34.996" v="1118" actId="20577"/>
          <ac:spMkLst>
            <pc:docMk/>
            <pc:sldMk cId="798014292" sldId="265"/>
            <ac:spMk id="3" creationId="{777BCAF9-6562-D210-D5A7-1F086552936D}"/>
          </ac:spMkLst>
        </pc:spChg>
      </pc:sldChg>
      <pc:sldChg chg="modSp new mod">
        <pc:chgData name="Emil van der Weijden" userId="d5a97714-595f-41f7-a457-b8fe7f3b0d31" providerId="ADAL" clId="{BB4A48BA-E2BB-40E0-917E-17D13B54F822}" dt="2023-05-23T08:25:32.825" v="1958" actId="20577"/>
        <pc:sldMkLst>
          <pc:docMk/>
          <pc:sldMk cId="3138692272" sldId="266"/>
        </pc:sldMkLst>
        <pc:spChg chg="mod">
          <ac:chgData name="Emil van der Weijden" userId="d5a97714-595f-41f7-a457-b8fe7f3b0d31" providerId="ADAL" clId="{BB4A48BA-E2BB-40E0-917E-17D13B54F822}" dt="2023-05-23T08:25:32.825" v="1958" actId="20577"/>
          <ac:spMkLst>
            <pc:docMk/>
            <pc:sldMk cId="3138692272" sldId="266"/>
            <ac:spMk id="2" creationId="{505DE560-7EE2-9FA8-659B-2807096B2161}"/>
          </ac:spMkLst>
        </pc:spChg>
        <pc:spChg chg="mod">
          <ac:chgData name="Emil van der Weijden" userId="d5a97714-595f-41f7-a457-b8fe7f3b0d31" providerId="ADAL" clId="{BB4A48BA-E2BB-40E0-917E-17D13B54F822}" dt="2023-05-23T08:25:15.704" v="1951" actId="20577"/>
          <ac:spMkLst>
            <pc:docMk/>
            <pc:sldMk cId="3138692272" sldId="266"/>
            <ac:spMk id="3" creationId="{62381739-C52D-332C-D7DF-B69C457DE866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ACDA21-1835-423F-83E0-585C704D8ECA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D69BCB2B-C167-450F-BEEE-F5ABF60434FF}">
      <dgm:prSet/>
      <dgm:spPr/>
      <dgm:t>
        <a:bodyPr/>
        <a:lstStyle/>
        <a:p>
          <a:pPr>
            <a:defRPr cap="all"/>
          </a:pPr>
          <a:r>
            <a:rPr lang="nl-NL"/>
            <a:t>Rekening houden met weer en wind</a:t>
          </a:r>
          <a:endParaRPr lang="en-US"/>
        </a:p>
      </dgm:t>
    </dgm:pt>
    <dgm:pt modelId="{125CBB74-C0E2-4C98-BEA1-984DBD4D50D8}" type="parTrans" cxnId="{3A109EF2-9BB1-45B0-9285-1493D29C6DA9}">
      <dgm:prSet/>
      <dgm:spPr/>
      <dgm:t>
        <a:bodyPr/>
        <a:lstStyle/>
        <a:p>
          <a:endParaRPr lang="en-US"/>
        </a:p>
      </dgm:t>
    </dgm:pt>
    <dgm:pt modelId="{29CC125A-44B8-415A-A15C-4AA39BF272C3}" type="sibTrans" cxnId="{3A109EF2-9BB1-45B0-9285-1493D29C6DA9}">
      <dgm:prSet/>
      <dgm:spPr/>
      <dgm:t>
        <a:bodyPr/>
        <a:lstStyle/>
        <a:p>
          <a:endParaRPr lang="en-US"/>
        </a:p>
      </dgm:t>
    </dgm:pt>
    <dgm:pt modelId="{1E21D854-7C41-4801-9030-7A26F10E9E88}">
      <dgm:prSet/>
      <dgm:spPr/>
      <dgm:t>
        <a:bodyPr/>
        <a:lstStyle/>
        <a:p>
          <a:pPr>
            <a:defRPr cap="all"/>
          </a:pPr>
          <a:r>
            <a:rPr lang="nl-NL"/>
            <a:t>Noord, Oost, Zuid, West?</a:t>
          </a:r>
          <a:endParaRPr lang="en-US"/>
        </a:p>
      </dgm:t>
    </dgm:pt>
    <dgm:pt modelId="{3B9DE626-4AA4-40FA-8085-DF6672A27BF1}" type="parTrans" cxnId="{88164C40-6EE6-46A3-845E-F5214CCB4149}">
      <dgm:prSet/>
      <dgm:spPr/>
      <dgm:t>
        <a:bodyPr/>
        <a:lstStyle/>
        <a:p>
          <a:endParaRPr lang="en-US"/>
        </a:p>
      </dgm:t>
    </dgm:pt>
    <dgm:pt modelId="{FCCD0574-CF37-49C6-B511-6896CCF92A55}" type="sibTrans" cxnId="{88164C40-6EE6-46A3-845E-F5214CCB4149}">
      <dgm:prSet/>
      <dgm:spPr/>
      <dgm:t>
        <a:bodyPr/>
        <a:lstStyle/>
        <a:p>
          <a:endParaRPr lang="en-US"/>
        </a:p>
      </dgm:t>
    </dgm:pt>
    <dgm:pt modelId="{7C918363-29F9-473B-80A7-F48D488DF140}">
      <dgm:prSet/>
      <dgm:spPr/>
      <dgm:t>
        <a:bodyPr/>
        <a:lstStyle/>
        <a:p>
          <a:pPr>
            <a:defRPr cap="all"/>
          </a:pPr>
          <a:r>
            <a:rPr lang="nl-NL"/>
            <a:t>Wat hebben de vogels nodig?</a:t>
          </a:r>
          <a:endParaRPr lang="en-US"/>
        </a:p>
      </dgm:t>
    </dgm:pt>
    <dgm:pt modelId="{165218EE-9A32-435A-A9BD-C4C60CE81CBA}" type="parTrans" cxnId="{6BA36532-2E26-4326-835C-1E428BBD8A24}">
      <dgm:prSet/>
      <dgm:spPr/>
      <dgm:t>
        <a:bodyPr/>
        <a:lstStyle/>
        <a:p>
          <a:endParaRPr lang="en-US"/>
        </a:p>
      </dgm:t>
    </dgm:pt>
    <dgm:pt modelId="{1A2BC7BE-567B-4593-9ED8-4D05C91484CC}" type="sibTrans" cxnId="{6BA36532-2E26-4326-835C-1E428BBD8A24}">
      <dgm:prSet/>
      <dgm:spPr/>
      <dgm:t>
        <a:bodyPr/>
        <a:lstStyle/>
        <a:p>
          <a:endParaRPr lang="en-US"/>
        </a:p>
      </dgm:t>
    </dgm:pt>
    <dgm:pt modelId="{7E136F91-9CE9-43FC-B175-ED7F7F6CF63B}">
      <dgm:prSet/>
      <dgm:spPr/>
      <dgm:t>
        <a:bodyPr/>
        <a:lstStyle/>
        <a:p>
          <a:pPr>
            <a:defRPr cap="all"/>
          </a:pPr>
          <a:r>
            <a:rPr lang="nl-NL"/>
            <a:t>Regen: fijn of niet?</a:t>
          </a:r>
          <a:endParaRPr lang="en-US"/>
        </a:p>
      </dgm:t>
    </dgm:pt>
    <dgm:pt modelId="{3E3AAFE9-8407-4DD4-8C56-397E2BA83406}" type="parTrans" cxnId="{B085FB46-4650-4911-A496-9841ED810430}">
      <dgm:prSet/>
      <dgm:spPr/>
      <dgm:t>
        <a:bodyPr/>
        <a:lstStyle/>
        <a:p>
          <a:endParaRPr lang="en-US"/>
        </a:p>
      </dgm:t>
    </dgm:pt>
    <dgm:pt modelId="{8D2CF173-ADF7-4712-A103-1CA05C6B7524}" type="sibTrans" cxnId="{B085FB46-4650-4911-A496-9841ED810430}">
      <dgm:prSet/>
      <dgm:spPr/>
      <dgm:t>
        <a:bodyPr/>
        <a:lstStyle/>
        <a:p>
          <a:endParaRPr lang="en-US"/>
        </a:p>
      </dgm:t>
    </dgm:pt>
    <dgm:pt modelId="{051A29F2-4B59-4406-8B06-23C0F7DD3E69}">
      <dgm:prSet/>
      <dgm:spPr/>
      <dgm:t>
        <a:bodyPr/>
        <a:lstStyle/>
        <a:p>
          <a:pPr>
            <a:defRPr cap="all"/>
          </a:pPr>
          <a:r>
            <a:rPr lang="nl-NL"/>
            <a:t>Tocht….</a:t>
          </a:r>
          <a:endParaRPr lang="en-US"/>
        </a:p>
      </dgm:t>
    </dgm:pt>
    <dgm:pt modelId="{B18D1B8C-8407-4361-B54F-1171204C0B1B}" type="parTrans" cxnId="{46410ADA-3817-45FB-B5FA-FE5D550DE4B2}">
      <dgm:prSet/>
      <dgm:spPr/>
      <dgm:t>
        <a:bodyPr/>
        <a:lstStyle/>
        <a:p>
          <a:endParaRPr lang="en-US"/>
        </a:p>
      </dgm:t>
    </dgm:pt>
    <dgm:pt modelId="{F3AD92E0-3976-4BA4-B2F0-C8B4D2677DFE}" type="sibTrans" cxnId="{46410ADA-3817-45FB-B5FA-FE5D550DE4B2}">
      <dgm:prSet/>
      <dgm:spPr/>
      <dgm:t>
        <a:bodyPr/>
        <a:lstStyle/>
        <a:p>
          <a:endParaRPr lang="en-US"/>
        </a:p>
      </dgm:t>
    </dgm:pt>
    <dgm:pt modelId="{5110B718-2D5C-45B8-9266-443DF3ACF488}" type="pres">
      <dgm:prSet presAssocID="{C3ACDA21-1835-423F-83E0-585C704D8ECA}" presName="root" presStyleCnt="0">
        <dgm:presLayoutVars>
          <dgm:dir/>
          <dgm:resizeHandles val="exact"/>
        </dgm:presLayoutVars>
      </dgm:prSet>
      <dgm:spPr/>
    </dgm:pt>
    <dgm:pt modelId="{33E76143-2744-4E47-936D-8ACE30E890E8}" type="pres">
      <dgm:prSet presAssocID="{D69BCB2B-C167-450F-BEEE-F5ABF60434FF}" presName="compNode" presStyleCnt="0"/>
      <dgm:spPr/>
    </dgm:pt>
    <dgm:pt modelId="{0E1DFCC7-CEE0-4498-9047-BCCF57BB0590}" type="pres">
      <dgm:prSet presAssocID="{D69BCB2B-C167-450F-BEEE-F5ABF60434FF}" presName="iconBgRect" presStyleLbl="bgShp" presStyleIdx="0" presStyleCnt="5"/>
      <dgm:spPr/>
    </dgm:pt>
    <dgm:pt modelId="{2F3426F5-B0BC-4CFB-8D9D-7600A65A5FEA}" type="pres">
      <dgm:prSet presAssocID="{D69BCB2B-C167-450F-BEEE-F5ABF60434FF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gen"/>
        </a:ext>
      </dgm:extLst>
    </dgm:pt>
    <dgm:pt modelId="{A8CFB7FD-3161-4373-A1DC-2C9809E16BCB}" type="pres">
      <dgm:prSet presAssocID="{D69BCB2B-C167-450F-BEEE-F5ABF60434FF}" presName="spaceRect" presStyleCnt="0"/>
      <dgm:spPr/>
    </dgm:pt>
    <dgm:pt modelId="{3B9230F1-3C1A-4158-AC2E-0F06D5A86C21}" type="pres">
      <dgm:prSet presAssocID="{D69BCB2B-C167-450F-BEEE-F5ABF60434FF}" presName="textRect" presStyleLbl="revTx" presStyleIdx="0" presStyleCnt="5">
        <dgm:presLayoutVars>
          <dgm:chMax val="1"/>
          <dgm:chPref val="1"/>
        </dgm:presLayoutVars>
      </dgm:prSet>
      <dgm:spPr/>
    </dgm:pt>
    <dgm:pt modelId="{19FBE56C-0EE4-4566-BDD9-ECBBE91F2952}" type="pres">
      <dgm:prSet presAssocID="{29CC125A-44B8-415A-A15C-4AA39BF272C3}" presName="sibTrans" presStyleCnt="0"/>
      <dgm:spPr/>
    </dgm:pt>
    <dgm:pt modelId="{98EF08E9-6B9A-4164-96F6-F0135D784F32}" type="pres">
      <dgm:prSet presAssocID="{1E21D854-7C41-4801-9030-7A26F10E9E88}" presName="compNode" presStyleCnt="0"/>
      <dgm:spPr/>
    </dgm:pt>
    <dgm:pt modelId="{BFF2D637-2C03-4BB6-97CE-FDC6863697D3}" type="pres">
      <dgm:prSet presAssocID="{1E21D854-7C41-4801-9030-7A26F10E9E88}" presName="iconBgRect" presStyleLbl="bgShp" presStyleIdx="1" presStyleCnt="5"/>
      <dgm:spPr/>
    </dgm:pt>
    <dgm:pt modelId="{7A47E7D7-D291-4B07-8E61-4CD5180DC0D8}" type="pres">
      <dgm:prSet presAssocID="{1E21D854-7C41-4801-9030-7A26F10E9E88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ompas"/>
        </a:ext>
      </dgm:extLst>
    </dgm:pt>
    <dgm:pt modelId="{62B3D26F-8C94-420F-84B4-7CF21ACBB175}" type="pres">
      <dgm:prSet presAssocID="{1E21D854-7C41-4801-9030-7A26F10E9E88}" presName="spaceRect" presStyleCnt="0"/>
      <dgm:spPr/>
    </dgm:pt>
    <dgm:pt modelId="{1D2657DF-191D-41D6-8A5B-E6F8FB1CE6F3}" type="pres">
      <dgm:prSet presAssocID="{1E21D854-7C41-4801-9030-7A26F10E9E88}" presName="textRect" presStyleLbl="revTx" presStyleIdx="1" presStyleCnt="5">
        <dgm:presLayoutVars>
          <dgm:chMax val="1"/>
          <dgm:chPref val="1"/>
        </dgm:presLayoutVars>
      </dgm:prSet>
      <dgm:spPr/>
    </dgm:pt>
    <dgm:pt modelId="{73B1888C-FFFB-4A5F-8AF9-9D151B9C3A42}" type="pres">
      <dgm:prSet presAssocID="{FCCD0574-CF37-49C6-B511-6896CCF92A55}" presName="sibTrans" presStyleCnt="0"/>
      <dgm:spPr/>
    </dgm:pt>
    <dgm:pt modelId="{33FFD33C-E8E7-46EE-A058-5792B14B9513}" type="pres">
      <dgm:prSet presAssocID="{7C918363-29F9-473B-80A7-F48D488DF140}" presName="compNode" presStyleCnt="0"/>
      <dgm:spPr/>
    </dgm:pt>
    <dgm:pt modelId="{7031A863-5011-4C7A-86D2-6CABA40445F9}" type="pres">
      <dgm:prSet presAssocID="{7C918363-29F9-473B-80A7-F48D488DF140}" presName="iconBgRect" presStyleLbl="bgShp" presStyleIdx="2" presStyleCnt="5"/>
      <dgm:spPr/>
    </dgm:pt>
    <dgm:pt modelId="{B36A183A-FE2F-4032-900B-627FE82E08B0}" type="pres">
      <dgm:prSet presAssocID="{7C918363-29F9-473B-80A7-F48D488DF140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s"/>
        </a:ext>
      </dgm:extLst>
    </dgm:pt>
    <dgm:pt modelId="{66EE66E6-D70F-48A3-97C0-6254B208248B}" type="pres">
      <dgm:prSet presAssocID="{7C918363-29F9-473B-80A7-F48D488DF140}" presName="spaceRect" presStyleCnt="0"/>
      <dgm:spPr/>
    </dgm:pt>
    <dgm:pt modelId="{2F37E44C-B688-4DA7-B36E-84026FC87C88}" type="pres">
      <dgm:prSet presAssocID="{7C918363-29F9-473B-80A7-F48D488DF140}" presName="textRect" presStyleLbl="revTx" presStyleIdx="2" presStyleCnt="5">
        <dgm:presLayoutVars>
          <dgm:chMax val="1"/>
          <dgm:chPref val="1"/>
        </dgm:presLayoutVars>
      </dgm:prSet>
      <dgm:spPr/>
    </dgm:pt>
    <dgm:pt modelId="{6C20AA97-082F-4328-954F-439B56FAD883}" type="pres">
      <dgm:prSet presAssocID="{1A2BC7BE-567B-4593-9ED8-4D05C91484CC}" presName="sibTrans" presStyleCnt="0"/>
      <dgm:spPr/>
    </dgm:pt>
    <dgm:pt modelId="{9E13EA88-CFE8-4EF7-A5CF-CA1A9DC45E5D}" type="pres">
      <dgm:prSet presAssocID="{7E136F91-9CE9-43FC-B175-ED7F7F6CF63B}" presName="compNode" presStyleCnt="0"/>
      <dgm:spPr/>
    </dgm:pt>
    <dgm:pt modelId="{DBA5BFAA-DC65-4198-A377-0E2031DF3FE6}" type="pres">
      <dgm:prSet presAssocID="{7E136F91-9CE9-43FC-B175-ED7F7F6CF63B}" presName="iconBgRect" presStyleLbl="bgShp" presStyleIdx="3" presStyleCnt="5"/>
      <dgm:spPr/>
    </dgm:pt>
    <dgm:pt modelId="{835952E3-622A-49FC-87A0-557955B2A20E}" type="pres">
      <dgm:prSet presAssocID="{7E136F91-9CE9-43FC-B175-ED7F7F6CF63B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ter"/>
        </a:ext>
      </dgm:extLst>
    </dgm:pt>
    <dgm:pt modelId="{0360B995-AFC1-4CB6-82C5-2175CC21AA01}" type="pres">
      <dgm:prSet presAssocID="{7E136F91-9CE9-43FC-B175-ED7F7F6CF63B}" presName="spaceRect" presStyleCnt="0"/>
      <dgm:spPr/>
    </dgm:pt>
    <dgm:pt modelId="{F1C7D37E-357F-4243-AFA4-4B5E413B7B15}" type="pres">
      <dgm:prSet presAssocID="{7E136F91-9CE9-43FC-B175-ED7F7F6CF63B}" presName="textRect" presStyleLbl="revTx" presStyleIdx="3" presStyleCnt="5">
        <dgm:presLayoutVars>
          <dgm:chMax val="1"/>
          <dgm:chPref val="1"/>
        </dgm:presLayoutVars>
      </dgm:prSet>
      <dgm:spPr/>
    </dgm:pt>
    <dgm:pt modelId="{49F0E7B5-440E-45BE-884E-79EF1FA04909}" type="pres">
      <dgm:prSet presAssocID="{8D2CF173-ADF7-4712-A103-1CA05C6B7524}" presName="sibTrans" presStyleCnt="0"/>
      <dgm:spPr/>
    </dgm:pt>
    <dgm:pt modelId="{19351225-2695-4D58-B947-76A534D40F50}" type="pres">
      <dgm:prSet presAssocID="{051A29F2-4B59-4406-8B06-23C0F7DD3E69}" presName="compNode" presStyleCnt="0"/>
      <dgm:spPr/>
    </dgm:pt>
    <dgm:pt modelId="{354BD128-BB57-4BB0-A65B-8FA997E6B626}" type="pres">
      <dgm:prSet presAssocID="{051A29F2-4B59-4406-8B06-23C0F7DD3E69}" presName="iconBgRect" presStyleLbl="bgShp" presStyleIdx="4" presStyleCnt="5"/>
      <dgm:spPr/>
    </dgm:pt>
    <dgm:pt modelId="{DBDDE0A9-6883-4ACF-9463-ADFB7FAD9AD3}" type="pres">
      <dgm:prSet presAssocID="{051A29F2-4B59-4406-8B06-23C0F7DD3E69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ndertitels"/>
        </a:ext>
      </dgm:extLst>
    </dgm:pt>
    <dgm:pt modelId="{834443C8-5F80-47DB-8301-B2FAA3691FCA}" type="pres">
      <dgm:prSet presAssocID="{051A29F2-4B59-4406-8B06-23C0F7DD3E69}" presName="spaceRect" presStyleCnt="0"/>
      <dgm:spPr/>
    </dgm:pt>
    <dgm:pt modelId="{C9E203A2-BA9A-49F8-89C2-F7AB28E6FFAC}" type="pres">
      <dgm:prSet presAssocID="{051A29F2-4B59-4406-8B06-23C0F7DD3E69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38A82A0A-AD85-4588-836D-6C6331611728}" type="presOf" srcId="{D69BCB2B-C167-450F-BEEE-F5ABF60434FF}" destId="{3B9230F1-3C1A-4158-AC2E-0F06D5A86C21}" srcOrd="0" destOrd="0" presId="urn:microsoft.com/office/officeart/2018/5/layout/IconCircleLabelList"/>
    <dgm:cxn modelId="{62170830-5EB4-414A-854D-C44E031D3452}" type="presOf" srcId="{7C918363-29F9-473B-80A7-F48D488DF140}" destId="{2F37E44C-B688-4DA7-B36E-84026FC87C88}" srcOrd="0" destOrd="0" presId="urn:microsoft.com/office/officeart/2018/5/layout/IconCircleLabelList"/>
    <dgm:cxn modelId="{6BA36532-2E26-4326-835C-1E428BBD8A24}" srcId="{C3ACDA21-1835-423F-83E0-585C704D8ECA}" destId="{7C918363-29F9-473B-80A7-F48D488DF140}" srcOrd="2" destOrd="0" parTransId="{165218EE-9A32-435A-A9BD-C4C60CE81CBA}" sibTransId="{1A2BC7BE-567B-4593-9ED8-4D05C91484CC}"/>
    <dgm:cxn modelId="{88164C40-6EE6-46A3-845E-F5214CCB4149}" srcId="{C3ACDA21-1835-423F-83E0-585C704D8ECA}" destId="{1E21D854-7C41-4801-9030-7A26F10E9E88}" srcOrd="1" destOrd="0" parTransId="{3B9DE626-4AA4-40FA-8085-DF6672A27BF1}" sibTransId="{FCCD0574-CF37-49C6-B511-6896CCF92A55}"/>
    <dgm:cxn modelId="{B085FB46-4650-4911-A496-9841ED810430}" srcId="{C3ACDA21-1835-423F-83E0-585C704D8ECA}" destId="{7E136F91-9CE9-43FC-B175-ED7F7F6CF63B}" srcOrd="3" destOrd="0" parTransId="{3E3AAFE9-8407-4DD4-8C56-397E2BA83406}" sibTransId="{8D2CF173-ADF7-4712-A103-1CA05C6B7524}"/>
    <dgm:cxn modelId="{5FC81956-301E-4662-AE67-DBEBEB674B67}" type="presOf" srcId="{1E21D854-7C41-4801-9030-7A26F10E9E88}" destId="{1D2657DF-191D-41D6-8A5B-E6F8FB1CE6F3}" srcOrd="0" destOrd="0" presId="urn:microsoft.com/office/officeart/2018/5/layout/IconCircleLabelList"/>
    <dgm:cxn modelId="{A80AB2A5-21DC-4176-BFDE-9332026302F8}" type="presOf" srcId="{C3ACDA21-1835-423F-83E0-585C704D8ECA}" destId="{5110B718-2D5C-45B8-9266-443DF3ACF488}" srcOrd="0" destOrd="0" presId="urn:microsoft.com/office/officeart/2018/5/layout/IconCircleLabelList"/>
    <dgm:cxn modelId="{2D0BACBE-6D84-42D4-8394-180FAEF31347}" type="presOf" srcId="{7E136F91-9CE9-43FC-B175-ED7F7F6CF63B}" destId="{F1C7D37E-357F-4243-AFA4-4B5E413B7B15}" srcOrd="0" destOrd="0" presId="urn:microsoft.com/office/officeart/2018/5/layout/IconCircleLabelList"/>
    <dgm:cxn modelId="{B17ED2D4-9F36-4A59-9F42-AA54E0236875}" type="presOf" srcId="{051A29F2-4B59-4406-8B06-23C0F7DD3E69}" destId="{C9E203A2-BA9A-49F8-89C2-F7AB28E6FFAC}" srcOrd="0" destOrd="0" presId="urn:microsoft.com/office/officeart/2018/5/layout/IconCircleLabelList"/>
    <dgm:cxn modelId="{46410ADA-3817-45FB-B5FA-FE5D550DE4B2}" srcId="{C3ACDA21-1835-423F-83E0-585C704D8ECA}" destId="{051A29F2-4B59-4406-8B06-23C0F7DD3E69}" srcOrd="4" destOrd="0" parTransId="{B18D1B8C-8407-4361-B54F-1171204C0B1B}" sibTransId="{F3AD92E0-3976-4BA4-B2F0-C8B4D2677DFE}"/>
    <dgm:cxn modelId="{3A109EF2-9BB1-45B0-9285-1493D29C6DA9}" srcId="{C3ACDA21-1835-423F-83E0-585C704D8ECA}" destId="{D69BCB2B-C167-450F-BEEE-F5ABF60434FF}" srcOrd="0" destOrd="0" parTransId="{125CBB74-C0E2-4C98-BEA1-984DBD4D50D8}" sibTransId="{29CC125A-44B8-415A-A15C-4AA39BF272C3}"/>
    <dgm:cxn modelId="{A454CC30-F1B1-4308-B1C5-3B6E7BC4D54E}" type="presParOf" srcId="{5110B718-2D5C-45B8-9266-443DF3ACF488}" destId="{33E76143-2744-4E47-936D-8ACE30E890E8}" srcOrd="0" destOrd="0" presId="urn:microsoft.com/office/officeart/2018/5/layout/IconCircleLabelList"/>
    <dgm:cxn modelId="{BC00E3B9-FBD6-4CBF-930D-18D156CD277C}" type="presParOf" srcId="{33E76143-2744-4E47-936D-8ACE30E890E8}" destId="{0E1DFCC7-CEE0-4498-9047-BCCF57BB0590}" srcOrd="0" destOrd="0" presId="urn:microsoft.com/office/officeart/2018/5/layout/IconCircleLabelList"/>
    <dgm:cxn modelId="{66E23A7F-2CB1-49AE-BB54-856EF7DD780D}" type="presParOf" srcId="{33E76143-2744-4E47-936D-8ACE30E890E8}" destId="{2F3426F5-B0BC-4CFB-8D9D-7600A65A5FEA}" srcOrd="1" destOrd="0" presId="urn:microsoft.com/office/officeart/2018/5/layout/IconCircleLabelList"/>
    <dgm:cxn modelId="{C0237C09-3E87-4136-9A72-5A949A2CE113}" type="presParOf" srcId="{33E76143-2744-4E47-936D-8ACE30E890E8}" destId="{A8CFB7FD-3161-4373-A1DC-2C9809E16BCB}" srcOrd="2" destOrd="0" presId="urn:microsoft.com/office/officeart/2018/5/layout/IconCircleLabelList"/>
    <dgm:cxn modelId="{04CD6E8E-A2F3-454F-A627-078DF64097F6}" type="presParOf" srcId="{33E76143-2744-4E47-936D-8ACE30E890E8}" destId="{3B9230F1-3C1A-4158-AC2E-0F06D5A86C21}" srcOrd="3" destOrd="0" presId="urn:microsoft.com/office/officeart/2018/5/layout/IconCircleLabelList"/>
    <dgm:cxn modelId="{AF05E050-2AF4-457C-BB16-305FD98A435F}" type="presParOf" srcId="{5110B718-2D5C-45B8-9266-443DF3ACF488}" destId="{19FBE56C-0EE4-4566-BDD9-ECBBE91F2952}" srcOrd="1" destOrd="0" presId="urn:microsoft.com/office/officeart/2018/5/layout/IconCircleLabelList"/>
    <dgm:cxn modelId="{4FC27B7A-42D0-4172-9C9F-B340EF295298}" type="presParOf" srcId="{5110B718-2D5C-45B8-9266-443DF3ACF488}" destId="{98EF08E9-6B9A-4164-96F6-F0135D784F32}" srcOrd="2" destOrd="0" presId="urn:microsoft.com/office/officeart/2018/5/layout/IconCircleLabelList"/>
    <dgm:cxn modelId="{BAB1B84A-776F-4E8B-BC38-104328DB9D13}" type="presParOf" srcId="{98EF08E9-6B9A-4164-96F6-F0135D784F32}" destId="{BFF2D637-2C03-4BB6-97CE-FDC6863697D3}" srcOrd="0" destOrd="0" presId="urn:microsoft.com/office/officeart/2018/5/layout/IconCircleLabelList"/>
    <dgm:cxn modelId="{99BA1E0B-EE56-4EC5-8575-67522746F1DC}" type="presParOf" srcId="{98EF08E9-6B9A-4164-96F6-F0135D784F32}" destId="{7A47E7D7-D291-4B07-8E61-4CD5180DC0D8}" srcOrd="1" destOrd="0" presId="urn:microsoft.com/office/officeart/2018/5/layout/IconCircleLabelList"/>
    <dgm:cxn modelId="{2107167E-7D34-4DB9-9F4F-D28668634461}" type="presParOf" srcId="{98EF08E9-6B9A-4164-96F6-F0135D784F32}" destId="{62B3D26F-8C94-420F-84B4-7CF21ACBB175}" srcOrd="2" destOrd="0" presId="urn:microsoft.com/office/officeart/2018/5/layout/IconCircleLabelList"/>
    <dgm:cxn modelId="{8855FC66-B4D2-44AC-8267-54833891C737}" type="presParOf" srcId="{98EF08E9-6B9A-4164-96F6-F0135D784F32}" destId="{1D2657DF-191D-41D6-8A5B-E6F8FB1CE6F3}" srcOrd="3" destOrd="0" presId="urn:microsoft.com/office/officeart/2018/5/layout/IconCircleLabelList"/>
    <dgm:cxn modelId="{2F16819D-4FAF-4974-AA43-E93A819E897C}" type="presParOf" srcId="{5110B718-2D5C-45B8-9266-443DF3ACF488}" destId="{73B1888C-FFFB-4A5F-8AF9-9D151B9C3A42}" srcOrd="3" destOrd="0" presId="urn:microsoft.com/office/officeart/2018/5/layout/IconCircleLabelList"/>
    <dgm:cxn modelId="{EDA93F2C-8CA1-4A93-9C19-9064DDDCE6E0}" type="presParOf" srcId="{5110B718-2D5C-45B8-9266-443DF3ACF488}" destId="{33FFD33C-E8E7-46EE-A058-5792B14B9513}" srcOrd="4" destOrd="0" presId="urn:microsoft.com/office/officeart/2018/5/layout/IconCircleLabelList"/>
    <dgm:cxn modelId="{5BF13916-A678-4215-9996-70644BF27070}" type="presParOf" srcId="{33FFD33C-E8E7-46EE-A058-5792B14B9513}" destId="{7031A863-5011-4C7A-86D2-6CABA40445F9}" srcOrd="0" destOrd="0" presId="urn:microsoft.com/office/officeart/2018/5/layout/IconCircleLabelList"/>
    <dgm:cxn modelId="{0928D6E7-433C-46D0-8F89-0DB355984477}" type="presParOf" srcId="{33FFD33C-E8E7-46EE-A058-5792B14B9513}" destId="{B36A183A-FE2F-4032-900B-627FE82E08B0}" srcOrd="1" destOrd="0" presId="urn:microsoft.com/office/officeart/2018/5/layout/IconCircleLabelList"/>
    <dgm:cxn modelId="{769624C7-FD96-4D4B-AB29-749C003F64F3}" type="presParOf" srcId="{33FFD33C-E8E7-46EE-A058-5792B14B9513}" destId="{66EE66E6-D70F-48A3-97C0-6254B208248B}" srcOrd="2" destOrd="0" presId="urn:microsoft.com/office/officeart/2018/5/layout/IconCircleLabelList"/>
    <dgm:cxn modelId="{2A31C578-5EC3-49C5-BACF-2D63C6EC74B7}" type="presParOf" srcId="{33FFD33C-E8E7-46EE-A058-5792B14B9513}" destId="{2F37E44C-B688-4DA7-B36E-84026FC87C88}" srcOrd="3" destOrd="0" presId="urn:microsoft.com/office/officeart/2018/5/layout/IconCircleLabelList"/>
    <dgm:cxn modelId="{8B656882-7B3B-4BE0-97D7-198CC13EC463}" type="presParOf" srcId="{5110B718-2D5C-45B8-9266-443DF3ACF488}" destId="{6C20AA97-082F-4328-954F-439B56FAD883}" srcOrd="5" destOrd="0" presId="urn:microsoft.com/office/officeart/2018/5/layout/IconCircleLabelList"/>
    <dgm:cxn modelId="{0CE6E161-8D7B-42C7-BA13-83CDF6F53682}" type="presParOf" srcId="{5110B718-2D5C-45B8-9266-443DF3ACF488}" destId="{9E13EA88-CFE8-4EF7-A5CF-CA1A9DC45E5D}" srcOrd="6" destOrd="0" presId="urn:microsoft.com/office/officeart/2018/5/layout/IconCircleLabelList"/>
    <dgm:cxn modelId="{A22D5755-AC4A-412E-9DE3-E4BB5CD649E3}" type="presParOf" srcId="{9E13EA88-CFE8-4EF7-A5CF-CA1A9DC45E5D}" destId="{DBA5BFAA-DC65-4198-A377-0E2031DF3FE6}" srcOrd="0" destOrd="0" presId="urn:microsoft.com/office/officeart/2018/5/layout/IconCircleLabelList"/>
    <dgm:cxn modelId="{D7EC8203-E501-4786-9E8B-6DA5AAE81560}" type="presParOf" srcId="{9E13EA88-CFE8-4EF7-A5CF-CA1A9DC45E5D}" destId="{835952E3-622A-49FC-87A0-557955B2A20E}" srcOrd="1" destOrd="0" presId="urn:microsoft.com/office/officeart/2018/5/layout/IconCircleLabelList"/>
    <dgm:cxn modelId="{D747A126-9D6F-4B41-95B5-02F55D55119C}" type="presParOf" srcId="{9E13EA88-CFE8-4EF7-A5CF-CA1A9DC45E5D}" destId="{0360B995-AFC1-4CB6-82C5-2175CC21AA01}" srcOrd="2" destOrd="0" presId="urn:microsoft.com/office/officeart/2018/5/layout/IconCircleLabelList"/>
    <dgm:cxn modelId="{9B0DF3BA-7774-4C58-BDF7-511BB0C7CC0B}" type="presParOf" srcId="{9E13EA88-CFE8-4EF7-A5CF-CA1A9DC45E5D}" destId="{F1C7D37E-357F-4243-AFA4-4B5E413B7B15}" srcOrd="3" destOrd="0" presId="urn:microsoft.com/office/officeart/2018/5/layout/IconCircleLabelList"/>
    <dgm:cxn modelId="{D1B7D61A-D243-437B-99CB-545484E34A79}" type="presParOf" srcId="{5110B718-2D5C-45B8-9266-443DF3ACF488}" destId="{49F0E7B5-440E-45BE-884E-79EF1FA04909}" srcOrd="7" destOrd="0" presId="urn:microsoft.com/office/officeart/2018/5/layout/IconCircleLabelList"/>
    <dgm:cxn modelId="{767CCA55-9F1D-467A-8735-32F117FA9122}" type="presParOf" srcId="{5110B718-2D5C-45B8-9266-443DF3ACF488}" destId="{19351225-2695-4D58-B947-76A534D40F50}" srcOrd="8" destOrd="0" presId="urn:microsoft.com/office/officeart/2018/5/layout/IconCircleLabelList"/>
    <dgm:cxn modelId="{900D8332-8836-446E-941A-DECAD2828298}" type="presParOf" srcId="{19351225-2695-4D58-B947-76A534D40F50}" destId="{354BD128-BB57-4BB0-A65B-8FA997E6B626}" srcOrd="0" destOrd="0" presId="urn:microsoft.com/office/officeart/2018/5/layout/IconCircleLabelList"/>
    <dgm:cxn modelId="{087B56B4-B60B-4420-9767-906B9278DBAE}" type="presParOf" srcId="{19351225-2695-4D58-B947-76A534D40F50}" destId="{DBDDE0A9-6883-4ACF-9463-ADFB7FAD9AD3}" srcOrd="1" destOrd="0" presId="urn:microsoft.com/office/officeart/2018/5/layout/IconCircleLabelList"/>
    <dgm:cxn modelId="{1B39FFD4-F669-4BBE-B449-1AF5E4742FF3}" type="presParOf" srcId="{19351225-2695-4D58-B947-76A534D40F50}" destId="{834443C8-5F80-47DB-8301-B2FAA3691FCA}" srcOrd="2" destOrd="0" presId="urn:microsoft.com/office/officeart/2018/5/layout/IconCircleLabelList"/>
    <dgm:cxn modelId="{C22A2D6E-937E-430D-BE71-A009ECC5AE83}" type="presParOf" srcId="{19351225-2695-4D58-B947-76A534D40F50}" destId="{C9E203A2-BA9A-49F8-89C2-F7AB28E6FFA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3C7065-C8FA-4C69-9924-A11A9BAAAADE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77CAE722-B9E6-4969-9AA0-871C226195A0}">
      <dgm:prSet/>
      <dgm:spPr/>
      <dgm:t>
        <a:bodyPr/>
        <a:lstStyle/>
        <a:p>
          <a:r>
            <a:rPr lang="nl-NL"/>
            <a:t>Grootte</a:t>
          </a:r>
          <a:endParaRPr lang="en-US"/>
        </a:p>
      </dgm:t>
    </dgm:pt>
    <dgm:pt modelId="{918DDAEF-2106-47CF-8D4E-56A0C2CBC27B}" type="parTrans" cxnId="{EF33A0BF-631B-406E-B84D-994083A3BEC1}">
      <dgm:prSet/>
      <dgm:spPr/>
      <dgm:t>
        <a:bodyPr/>
        <a:lstStyle/>
        <a:p>
          <a:endParaRPr lang="en-US"/>
        </a:p>
      </dgm:t>
    </dgm:pt>
    <dgm:pt modelId="{27DA0EB1-2C88-4BB4-A754-B5A8CFB9F996}" type="sibTrans" cxnId="{EF33A0BF-631B-406E-B84D-994083A3BEC1}">
      <dgm:prSet/>
      <dgm:spPr/>
      <dgm:t>
        <a:bodyPr/>
        <a:lstStyle/>
        <a:p>
          <a:endParaRPr lang="en-US"/>
        </a:p>
      </dgm:t>
    </dgm:pt>
    <dgm:pt modelId="{15A247AA-F13D-4E61-8809-01468E16A7AC}">
      <dgm:prSet/>
      <dgm:spPr/>
      <dgm:t>
        <a:bodyPr/>
        <a:lstStyle/>
        <a:p>
          <a:r>
            <a:rPr lang="nl-NL"/>
            <a:t>Materialen</a:t>
          </a:r>
          <a:endParaRPr lang="en-US"/>
        </a:p>
      </dgm:t>
    </dgm:pt>
    <dgm:pt modelId="{5F3F9C88-CDD0-43E6-9BD3-A357FCCD3884}" type="parTrans" cxnId="{FD6DEFFD-ABEF-40F1-81E5-C38F143583B4}">
      <dgm:prSet/>
      <dgm:spPr/>
      <dgm:t>
        <a:bodyPr/>
        <a:lstStyle/>
        <a:p>
          <a:endParaRPr lang="en-US"/>
        </a:p>
      </dgm:t>
    </dgm:pt>
    <dgm:pt modelId="{3CA35232-7D1F-4EB8-897A-19FF5224AF5D}" type="sibTrans" cxnId="{FD6DEFFD-ABEF-40F1-81E5-C38F143583B4}">
      <dgm:prSet/>
      <dgm:spPr/>
      <dgm:t>
        <a:bodyPr/>
        <a:lstStyle/>
        <a:p>
          <a:endParaRPr lang="en-US"/>
        </a:p>
      </dgm:t>
    </dgm:pt>
    <dgm:pt modelId="{9365E068-75FE-4124-8633-3EED7CA36309}">
      <dgm:prSet/>
      <dgm:spPr/>
      <dgm:t>
        <a:bodyPr/>
        <a:lstStyle/>
        <a:p>
          <a:r>
            <a:rPr lang="nl-NL"/>
            <a:t>Inrichting</a:t>
          </a:r>
          <a:endParaRPr lang="en-US"/>
        </a:p>
      </dgm:t>
    </dgm:pt>
    <dgm:pt modelId="{A0BA08EF-4293-4AB6-94AC-CD3F45630807}" type="parTrans" cxnId="{7194061F-8AAF-4223-B903-7A878BEA46B4}">
      <dgm:prSet/>
      <dgm:spPr/>
      <dgm:t>
        <a:bodyPr/>
        <a:lstStyle/>
        <a:p>
          <a:endParaRPr lang="en-US"/>
        </a:p>
      </dgm:t>
    </dgm:pt>
    <dgm:pt modelId="{BC88E6FB-942F-40DD-AED5-A1CFB4DDD605}" type="sibTrans" cxnId="{7194061F-8AAF-4223-B903-7A878BEA46B4}">
      <dgm:prSet/>
      <dgm:spPr/>
      <dgm:t>
        <a:bodyPr/>
        <a:lstStyle/>
        <a:p>
          <a:endParaRPr lang="en-US"/>
        </a:p>
      </dgm:t>
    </dgm:pt>
    <dgm:pt modelId="{0B3A17AC-47EB-4667-8180-FE88B3DABF8C}">
      <dgm:prSet/>
      <dgm:spPr/>
      <dgm:t>
        <a:bodyPr/>
        <a:lstStyle/>
        <a:p>
          <a:r>
            <a:rPr lang="nl-NL"/>
            <a:t>Dak?</a:t>
          </a:r>
          <a:endParaRPr lang="en-US"/>
        </a:p>
      </dgm:t>
    </dgm:pt>
    <dgm:pt modelId="{52011416-A121-4337-A60F-775C0B00DDA8}" type="parTrans" cxnId="{605220FB-18CE-4FA6-8D65-5FDF34F06F31}">
      <dgm:prSet/>
      <dgm:spPr/>
      <dgm:t>
        <a:bodyPr/>
        <a:lstStyle/>
        <a:p>
          <a:endParaRPr lang="en-US"/>
        </a:p>
      </dgm:t>
    </dgm:pt>
    <dgm:pt modelId="{A82503FC-CD5C-4BAE-A4D2-7FC0D88E888B}" type="sibTrans" cxnId="{605220FB-18CE-4FA6-8D65-5FDF34F06F31}">
      <dgm:prSet/>
      <dgm:spPr/>
      <dgm:t>
        <a:bodyPr/>
        <a:lstStyle/>
        <a:p>
          <a:endParaRPr lang="en-US"/>
        </a:p>
      </dgm:t>
    </dgm:pt>
    <dgm:pt modelId="{210956D3-B833-4DD8-80BF-1F45E58CF97B}" type="pres">
      <dgm:prSet presAssocID="{213C7065-C8FA-4C69-9924-A11A9BAAAADE}" presName="root" presStyleCnt="0">
        <dgm:presLayoutVars>
          <dgm:dir/>
          <dgm:resizeHandles val="exact"/>
        </dgm:presLayoutVars>
      </dgm:prSet>
      <dgm:spPr/>
    </dgm:pt>
    <dgm:pt modelId="{8C986CB7-BBEA-47EC-A98B-1C25E874CFCF}" type="pres">
      <dgm:prSet presAssocID="{77CAE722-B9E6-4969-9AA0-871C226195A0}" presName="compNode" presStyleCnt="0"/>
      <dgm:spPr/>
    </dgm:pt>
    <dgm:pt modelId="{83E7EC3D-2F8C-430C-A640-95CA53D1EB18}" type="pres">
      <dgm:prSet presAssocID="{77CAE722-B9E6-4969-9AA0-871C226195A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niaal"/>
        </a:ext>
      </dgm:extLst>
    </dgm:pt>
    <dgm:pt modelId="{144CA2EB-DAB2-45EE-8A41-6D53667B06A9}" type="pres">
      <dgm:prSet presAssocID="{77CAE722-B9E6-4969-9AA0-871C226195A0}" presName="spaceRect" presStyleCnt="0"/>
      <dgm:spPr/>
    </dgm:pt>
    <dgm:pt modelId="{8A141466-F519-4431-852F-2CF68BD87F83}" type="pres">
      <dgm:prSet presAssocID="{77CAE722-B9E6-4969-9AA0-871C226195A0}" presName="textRect" presStyleLbl="revTx" presStyleIdx="0" presStyleCnt="4">
        <dgm:presLayoutVars>
          <dgm:chMax val="1"/>
          <dgm:chPref val="1"/>
        </dgm:presLayoutVars>
      </dgm:prSet>
      <dgm:spPr/>
    </dgm:pt>
    <dgm:pt modelId="{E8B35BC3-6037-4925-BB35-92848809A6F9}" type="pres">
      <dgm:prSet presAssocID="{27DA0EB1-2C88-4BB4-A754-B5A8CFB9F996}" presName="sibTrans" presStyleCnt="0"/>
      <dgm:spPr/>
    </dgm:pt>
    <dgm:pt modelId="{A1B9BC30-2629-46CD-81BF-0F23877EB3E7}" type="pres">
      <dgm:prSet presAssocID="{15A247AA-F13D-4E61-8809-01468E16A7AC}" presName="compNode" presStyleCnt="0"/>
      <dgm:spPr/>
    </dgm:pt>
    <dgm:pt modelId="{012516C8-1CBC-447E-A09F-C9CB0D956292}" type="pres">
      <dgm:prSet presAssocID="{15A247AA-F13D-4E61-8809-01468E16A7A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ndstoffen"/>
        </a:ext>
      </dgm:extLst>
    </dgm:pt>
    <dgm:pt modelId="{AEE58E14-8AA6-4EE1-AE49-AB1A67FC7E12}" type="pres">
      <dgm:prSet presAssocID="{15A247AA-F13D-4E61-8809-01468E16A7AC}" presName="spaceRect" presStyleCnt="0"/>
      <dgm:spPr/>
    </dgm:pt>
    <dgm:pt modelId="{FF701BC0-4572-4F24-A3A5-7FA24891A8BA}" type="pres">
      <dgm:prSet presAssocID="{15A247AA-F13D-4E61-8809-01468E16A7AC}" presName="textRect" presStyleLbl="revTx" presStyleIdx="1" presStyleCnt="4">
        <dgm:presLayoutVars>
          <dgm:chMax val="1"/>
          <dgm:chPref val="1"/>
        </dgm:presLayoutVars>
      </dgm:prSet>
      <dgm:spPr/>
    </dgm:pt>
    <dgm:pt modelId="{B3FEA26D-A420-489A-BF5F-440A375DC9AA}" type="pres">
      <dgm:prSet presAssocID="{3CA35232-7D1F-4EB8-897A-19FF5224AF5D}" presName="sibTrans" presStyleCnt="0"/>
      <dgm:spPr/>
    </dgm:pt>
    <dgm:pt modelId="{B6D51AC5-9BA4-4733-9F98-09FADF6112D0}" type="pres">
      <dgm:prSet presAssocID="{9365E068-75FE-4124-8633-3EED7CA36309}" presName="compNode" presStyleCnt="0"/>
      <dgm:spPr/>
    </dgm:pt>
    <dgm:pt modelId="{C75ED957-139E-4666-B5ED-1BDD11447769}" type="pres">
      <dgm:prSet presAssocID="{9365E068-75FE-4124-8633-3EED7CA3630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rf"/>
        </a:ext>
      </dgm:extLst>
    </dgm:pt>
    <dgm:pt modelId="{F856E254-0C75-4B14-8CD4-0EF2FE0F2230}" type="pres">
      <dgm:prSet presAssocID="{9365E068-75FE-4124-8633-3EED7CA36309}" presName="spaceRect" presStyleCnt="0"/>
      <dgm:spPr/>
    </dgm:pt>
    <dgm:pt modelId="{2FB8DC31-1DF8-45F1-A8DF-AF756CF845DF}" type="pres">
      <dgm:prSet presAssocID="{9365E068-75FE-4124-8633-3EED7CA36309}" presName="textRect" presStyleLbl="revTx" presStyleIdx="2" presStyleCnt="4">
        <dgm:presLayoutVars>
          <dgm:chMax val="1"/>
          <dgm:chPref val="1"/>
        </dgm:presLayoutVars>
      </dgm:prSet>
      <dgm:spPr/>
    </dgm:pt>
    <dgm:pt modelId="{8887FC8C-CC2D-482B-AD8B-A9725A02C186}" type="pres">
      <dgm:prSet presAssocID="{BC88E6FB-942F-40DD-AED5-A1CFB4DDD605}" presName="sibTrans" presStyleCnt="0"/>
      <dgm:spPr/>
    </dgm:pt>
    <dgm:pt modelId="{0D46B498-10A8-47DC-85CF-A30214F7AEA7}" type="pres">
      <dgm:prSet presAssocID="{0B3A17AC-47EB-4667-8180-FE88B3DABF8C}" presName="compNode" presStyleCnt="0"/>
      <dgm:spPr/>
    </dgm:pt>
    <dgm:pt modelId="{D26467EC-50A2-4C2F-92C7-4125619D4FD8}" type="pres">
      <dgm:prSet presAssocID="{0B3A17AC-47EB-4667-8180-FE88B3DABF8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urban scene"/>
        </a:ext>
      </dgm:extLst>
    </dgm:pt>
    <dgm:pt modelId="{45F37081-BA8E-43E7-92BE-193C6737020F}" type="pres">
      <dgm:prSet presAssocID="{0B3A17AC-47EB-4667-8180-FE88B3DABF8C}" presName="spaceRect" presStyleCnt="0"/>
      <dgm:spPr/>
    </dgm:pt>
    <dgm:pt modelId="{4565044A-C965-4750-B03A-8FF3715F12E8}" type="pres">
      <dgm:prSet presAssocID="{0B3A17AC-47EB-4667-8180-FE88B3DABF8C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7194061F-8AAF-4223-B903-7A878BEA46B4}" srcId="{213C7065-C8FA-4C69-9924-A11A9BAAAADE}" destId="{9365E068-75FE-4124-8633-3EED7CA36309}" srcOrd="2" destOrd="0" parTransId="{A0BA08EF-4293-4AB6-94AC-CD3F45630807}" sibTransId="{BC88E6FB-942F-40DD-AED5-A1CFB4DDD605}"/>
    <dgm:cxn modelId="{87BB0B21-6E74-468A-89C1-6F49CF5FCE49}" type="presOf" srcId="{0B3A17AC-47EB-4667-8180-FE88B3DABF8C}" destId="{4565044A-C965-4750-B03A-8FF3715F12E8}" srcOrd="0" destOrd="0" presId="urn:microsoft.com/office/officeart/2018/2/layout/IconLabelList"/>
    <dgm:cxn modelId="{B94BA061-E64B-47E0-82FB-45C9B6B6E41D}" type="presOf" srcId="{77CAE722-B9E6-4969-9AA0-871C226195A0}" destId="{8A141466-F519-4431-852F-2CF68BD87F83}" srcOrd="0" destOrd="0" presId="urn:microsoft.com/office/officeart/2018/2/layout/IconLabelList"/>
    <dgm:cxn modelId="{6E60E372-2B01-48AA-B8D6-4B6AF33A2656}" type="presOf" srcId="{9365E068-75FE-4124-8633-3EED7CA36309}" destId="{2FB8DC31-1DF8-45F1-A8DF-AF756CF845DF}" srcOrd="0" destOrd="0" presId="urn:microsoft.com/office/officeart/2018/2/layout/IconLabelList"/>
    <dgm:cxn modelId="{8B46B28E-FF7C-4378-AF43-45958098FF35}" type="presOf" srcId="{213C7065-C8FA-4C69-9924-A11A9BAAAADE}" destId="{210956D3-B833-4DD8-80BF-1F45E58CF97B}" srcOrd="0" destOrd="0" presId="urn:microsoft.com/office/officeart/2018/2/layout/IconLabelList"/>
    <dgm:cxn modelId="{EF33A0BF-631B-406E-B84D-994083A3BEC1}" srcId="{213C7065-C8FA-4C69-9924-A11A9BAAAADE}" destId="{77CAE722-B9E6-4969-9AA0-871C226195A0}" srcOrd="0" destOrd="0" parTransId="{918DDAEF-2106-47CF-8D4E-56A0C2CBC27B}" sibTransId="{27DA0EB1-2C88-4BB4-A754-B5A8CFB9F996}"/>
    <dgm:cxn modelId="{4D57EFC4-506D-4F42-AAAC-B53B7124AC24}" type="presOf" srcId="{15A247AA-F13D-4E61-8809-01468E16A7AC}" destId="{FF701BC0-4572-4F24-A3A5-7FA24891A8BA}" srcOrd="0" destOrd="0" presId="urn:microsoft.com/office/officeart/2018/2/layout/IconLabelList"/>
    <dgm:cxn modelId="{605220FB-18CE-4FA6-8D65-5FDF34F06F31}" srcId="{213C7065-C8FA-4C69-9924-A11A9BAAAADE}" destId="{0B3A17AC-47EB-4667-8180-FE88B3DABF8C}" srcOrd="3" destOrd="0" parTransId="{52011416-A121-4337-A60F-775C0B00DDA8}" sibTransId="{A82503FC-CD5C-4BAE-A4D2-7FC0D88E888B}"/>
    <dgm:cxn modelId="{FD6DEFFD-ABEF-40F1-81E5-C38F143583B4}" srcId="{213C7065-C8FA-4C69-9924-A11A9BAAAADE}" destId="{15A247AA-F13D-4E61-8809-01468E16A7AC}" srcOrd="1" destOrd="0" parTransId="{5F3F9C88-CDD0-43E6-9BD3-A357FCCD3884}" sibTransId="{3CA35232-7D1F-4EB8-897A-19FF5224AF5D}"/>
    <dgm:cxn modelId="{A1BB6272-28BB-4808-9F8E-D0045CCC024E}" type="presParOf" srcId="{210956D3-B833-4DD8-80BF-1F45E58CF97B}" destId="{8C986CB7-BBEA-47EC-A98B-1C25E874CFCF}" srcOrd="0" destOrd="0" presId="urn:microsoft.com/office/officeart/2018/2/layout/IconLabelList"/>
    <dgm:cxn modelId="{A44D8DA8-8A6B-4DEC-8EC1-0A07F3E7B4E3}" type="presParOf" srcId="{8C986CB7-BBEA-47EC-A98B-1C25E874CFCF}" destId="{83E7EC3D-2F8C-430C-A640-95CA53D1EB18}" srcOrd="0" destOrd="0" presId="urn:microsoft.com/office/officeart/2018/2/layout/IconLabelList"/>
    <dgm:cxn modelId="{B4C568DB-914A-428A-9A48-2BE780CD7A51}" type="presParOf" srcId="{8C986CB7-BBEA-47EC-A98B-1C25E874CFCF}" destId="{144CA2EB-DAB2-45EE-8A41-6D53667B06A9}" srcOrd="1" destOrd="0" presId="urn:microsoft.com/office/officeart/2018/2/layout/IconLabelList"/>
    <dgm:cxn modelId="{41B296D0-5E7B-419B-BD34-78ADB5CDF15D}" type="presParOf" srcId="{8C986CB7-BBEA-47EC-A98B-1C25E874CFCF}" destId="{8A141466-F519-4431-852F-2CF68BD87F83}" srcOrd="2" destOrd="0" presId="urn:microsoft.com/office/officeart/2018/2/layout/IconLabelList"/>
    <dgm:cxn modelId="{8BE7D118-9558-4D7A-BA57-309A396BD988}" type="presParOf" srcId="{210956D3-B833-4DD8-80BF-1F45E58CF97B}" destId="{E8B35BC3-6037-4925-BB35-92848809A6F9}" srcOrd="1" destOrd="0" presId="urn:microsoft.com/office/officeart/2018/2/layout/IconLabelList"/>
    <dgm:cxn modelId="{7A65E71A-C17C-4E91-BC75-E344794429E5}" type="presParOf" srcId="{210956D3-B833-4DD8-80BF-1F45E58CF97B}" destId="{A1B9BC30-2629-46CD-81BF-0F23877EB3E7}" srcOrd="2" destOrd="0" presId="urn:microsoft.com/office/officeart/2018/2/layout/IconLabelList"/>
    <dgm:cxn modelId="{09A53B2F-C0CA-46EE-AC42-864B9C7620F6}" type="presParOf" srcId="{A1B9BC30-2629-46CD-81BF-0F23877EB3E7}" destId="{012516C8-1CBC-447E-A09F-C9CB0D956292}" srcOrd="0" destOrd="0" presId="urn:microsoft.com/office/officeart/2018/2/layout/IconLabelList"/>
    <dgm:cxn modelId="{75B3C537-0EDA-40EF-BB7F-2EF9D7826FD9}" type="presParOf" srcId="{A1B9BC30-2629-46CD-81BF-0F23877EB3E7}" destId="{AEE58E14-8AA6-4EE1-AE49-AB1A67FC7E12}" srcOrd="1" destOrd="0" presId="urn:microsoft.com/office/officeart/2018/2/layout/IconLabelList"/>
    <dgm:cxn modelId="{FF8D5725-CC13-4A1E-A2D3-F94737D16B86}" type="presParOf" srcId="{A1B9BC30-2629-46CD-81BF-0F23877EB3E7}" destId="{FF701BC0-4572-4F24-A3A5-7FA24891A8BA}" srcOrd="2" destOrd="0" presId="urn:microsoft.com/office/officeart/2018/2/layout/IconLabelList"/>
    <dgm:cxn modelId="{2A53ECF5-99E9-4AA6-A65B-752C21463388}" type="presParOf" srcId="{210956D3-B833-4DD8-80BF-1F45E58CF97B}" destId="{B3FEA26D-A420-489A-BF5F-440A375DC9AA}" srcOrd="3" destOrd="0" presId="urn:microsoft.com/office/officeart/2018/2/layout/IconLabelList"/>
    <dgm:cxn modelId="{AB4A5B7A-E1B9-4BB6-AEE3-BB6DADDD40FD}" type="presParOf" srcId="{210956D3-B833-4DD8-80BF-1F45E58CF97B}" destId="{B6D51AC5-9BA4-4733-9F98-09FADF6112D0}" srcOrd="4" destOrd="0" presId="urn:microsoft.com/office/officeart/2018/2/layout/IconLabelList"/>
    <dgm:cxn modelId="{420A7295-D70D-44E8-8F1E-C66027BF5D02}" type="presParOf" srcId="{B6D51AC5-9BA4-4733-9F98-09FADF6112D0}" destId="{C75ED957-139E-4666-B5ED-1BDD11447769}" srcOrd="0" destOrd="0" presId="urn:microsoft.com/office/officeart/2018/2/layout/IconLabelList"/>
    <dgm:cxn modelId="{28452E9D-4CAB-467C-9B5A-15D8A982560A}" type="presParOf" srcId="{B6D51AC5-9BA4-4733-9F98-09FADF6112D0}" destId="{F856E254-0C75-4B14-8CD4-0EF2FE0F2230}" srcOrd="1" destOrd="0" presId="urn:microsoft.com/office/officeart/2018/2/layout/IconLabelList"/>
    <dgm:cxn modelId="{9A448815-F406-4CC2-8A32-417038011DB3}" type="presParOf" srcId="{B6D51AC5-9BA4-4733-9F98-09FADF6112D0}" destId="{2FB8DC31-1DF8-45F1-A8DF-AF756CF845DF}" srcOrd="2" destOrd="0" presId="urn:microsoft.com/office/officeart/2018/2/layout/IconLabelList"/>
    <dgm:cxn modelId="{08350713-B287-4463-AB68-BC4D9DEB9CBA}" type="presParOf" srcId="{210956D3-B833-4DD8-80BF-1F45E58CF97B}" destId="{8887FC8C-CC2D-482B-AD8B-A9725A02C186}" srcOrd="5" destOrd="0" presId="urn:microsoft.com/office/officeart/2018/2/layout/IconLabelList"/>
    <dgm:cxn modelId="{57DA902E-9F95-403A-83F5-82D32CC227F7}" type="presParOf" srcId="{210956D3-B833-4DD8-80BF-1F45E58CF97B}" destId="{0D46B498-10A8-47DC-85CF-A30214F7AEA7}" srcOrd="6" destOrd="0" presId="urn:microsoft.com/office/officeart/2018/2/layout/IconLabelList"/>
    <dgm:cxn modelId="{1C2C670E-3094-4CDB-B20D-A86718B1F4FE}" type="presParOf" srcId="{0D46B498-10A8-47DC-85CF-A30214F7AEA7}" destId="{D26467EC-50A2-4C2F-92C7-4125619D4FD8}" srcOrd="0" destOrd="0" presId="urn:microsoft.com/office/officeart/2018/2/layout/IconLabelList"/>
    <dgm:cxn modelId="{494FB6C2-E295-439D-8422-5638E3533255}" type="presParOf" srcId="{0D46B498-10A8-47DC-85CF-A30214F7AEA7}" destId="{45F37081-BA8E-43E7-92BE-193C6737020F}" srcOrd="1" destOrd="0" presId="urn:microsoft.com/office/officeart/2018/2/layout/IconLabelList"/>
    <dgm:cxn modelId="{F0DFE726-9427-42A3-95ED-4D43256212C5}" type="presParOf" srcId="{0D46B498-10A8-47DC-85CF-A30214F7AEA7}" destId="{4565044A-C965-4750-B03A-8FF3715F12E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1DFCC7-CEE0-4498-9047-BCCF57BB0590}">
      <dsp:nvSpPr>
        <dsp:cNvPr id="0" name=""/>
        <dsp:cNvSpPr/>
      </dsp:nvSpPr>
      <dsp:spPr>
        <a:xfrm>
          <a:off x="814694" y="959937"/>
          <a:ext cx="1098000" cy="1098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3426F5-B0BC-4CFB-8D9D-7600A65A5FEA}">
      <dsp:nvSpPr>
        <dsp:cNvPr id="0" name=""/>
        <dsp:cNvSpPr/>
      </dsp:nvSpPr>
      <dsp:spPr>
        <a:xfrm>
          <a:off x="1048694" y="1193937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9230F1-3C1A-4158-AC2E-0F06D5A86C21}">
      <dsp:nvSpPr>
        <dsp:cNvPr id="0" name=""/>
        <dsp:cNvSpPr/>
      </dsp:nvSpPr>
      <dsp:spPr>
        <a:xfrm>
          <a:off x="463694" y="239993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600" kern="1200"/>
            <a:t>Rekening houden met weer en wind</a:t>
          </a:r>
          <a:endParaRPr lang="en-US" sz="1600" kern="1200"/>
        </a:p>
      </dsp:txBody>
      <dsp:txXfrm>
        <a:off x="463694" y="2399937"/>
        <a:ext cx="1800000" cy="720000"/>
      </dsp:txXfrm>
    </dsp:sp>
    <dsp:sp modelId="{BFF2D637-2C03-4BB6-97CE-FDC6863697D3}">
      <dsp:nvSpPr>
        <dsp:cNvPr id="0" name=""/>
        <dsp:cNvSpPr/>
      </dsp:nvSpPr>
      <dsp:spPr>
        <a:xfrm>
          <a:off x="2929695" y="959937"/>
          <a:ext cx="1098000" cy="1098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47E7D7-D291-4B07-8E61-4CD5180DC0D8}">
      <dsp:nvSpPr>
        <dsp:cNvPr id="0" name=""/>
        <dsp:cNvSpPr/>
      </dsp:nvSpPr>
      <dsp:spPr>
        <a:xfrm>
          <a:off x="3163695" y="1193937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2657DF-191D-41D6-8A5B-E6F8FB1CE6F3}">
      <dsp:nvSpPr>
        <dsp:cNvPr id="0" name=""/>
        <dsp:cNvSpPr/>
      </dsp:nvSpPr>
      <dsp:spPr>
        <a:xfrm>
          <a:off x="2578695" y="239993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600" kern="1200"/>
            <a:t>Noord, Oost, Zuid, West?</a:t>
          </a:r>
          <a:endParaRPr lang="en-US" sz="1600" kern="1200"/>
        </a:p>
      </dsp:txBody>
      <dsp:txXfrm>
        <a:off x="2578695" y="2399937"/>
        <a:ext cx="1800000" cy="720000"/>
      </dsp:txXfrm>
    </dsp:sp>
    <dsp:sp modelId="{7031A863-5011-4C7A-86D2-6CABA40445F9}">
      <dsp:nvSpPr>
        <dsp:cNvPr id="0" name=""/>
        <dsp:cNvSpPr/>
      </dsp:nvSpPr>
      <dsp:spPr>
        <a:xfrm>
          <a:off x="5044695" y="959937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6A183A-FE2F-4032-900B-627FE82E08B0}">
      <dsp:nvSpPr>
        <dsp:cNvPr id="0" name=""/>
        <dsp:cNvSpPr/>
      </dsp:nvSpPr>
      <dsp:spPr>
        <a:xfrm>
          <a:off x="5278695" y="1193937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37E44C-B688-4DA7-B36E-84026FC87C88}">
      <dsp:nvSpPr>
        <dsp:cNvPr id="0" name=""/>
        <dsp:cNvSpPr/>
      </dsp:nvSpPr>
      <dsp:spPr>
        <a:xfrm>
          <a:off x="4693695" y="239993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600" kern="1200"/>
            <a:t>Wat hebben de vogels nodig?</a:t>
          </a:r>
          <a:endParaRPr lang="en-US" sz="1600" kern="1200"/>
        </a:p>
      </dsp:txBody>
      <dsp:txXfrm>
        <a:off x="4693695" y="2399937"/>
        <a:ext cx="1800000" cy="720000"/>
      </dsp:txXfrm>
    </dsp:sp>
    <dsp:sp modelId="{DBA5BFAA-DC65-4198-A377-0E2031DF3FE6}">
      <dsp:nvSpPr>
        <dsp:cNvPr id="0" name=""/>
        <dsp:cNvSpPr/>
      </dsp:nvSpPr>
      <dsp:spPr>
        <a:xfrm>
          <a:off x="7159695" y="959937"/>
          <a:ext cx="1098000" cy="1098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5952E3-622A-49FC-87A0-557955B2A20E}">
      <dsp:nvSpPr>
        <dsp:cNvPr id="0" name=""/>
        <dsp:cNvSpPr/>
      </dsp:nvSpPr>
      <dsp:spPr>
        <a:xfrm>
          <a:off x="7393695" y="1193937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C7D37E-357F-4243-AFA4-4B5E413B7B15}">
      <dsp:nvSpPr>
        <dsp:cNvPr id="0" name=""/>
        <dsp:cNvSpPr/>
      </dsp:nvSpPr>
      <dsp:spPr>
        <a:xfrm>
          <a:off x="6808695" y="239993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600" kern="1200"/>
            <a:t>Regen: fijn of niet?</a:t>
          </a:r>
          <a:endParaRPr lang="en-US" sz="1600" kern="1200"/>
        </a:p>
      </dsp:txBody>
      <dsp:txXfrm>
        <a:off x="6808695" y="2399937"/>
        <a:ext cx="1800000" cy="720000"/>
      </dsp:txXfrm>
    </dsp:sp>
    <dsp:sp modelId="{354BD128-BB57-4BB0-A65B-8FA997E6B626}">
      <dsp:nvSpPr>
        <dsp:cNvPr id="0" name=""/>
        <dsp:cNvSpPr/>
      </dsp:nvSpPr>
      <dsp:spPr>
        <a:xfrm>
          <a:off x="9274694" y="959937"/>
          <a:ext cx="1098000" cy="109800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DDE0A9-6883-4ACF-9463-ADFB7FAD9AD3}">
      <dsp:nvSpPr>
        <dsp:cNvPr id="0" name=""/>
        <dsp:cNvSpPr/>
      </dsp:nvSpPr>
      <dsp:spPr>
        <a:xfrm>
          <a:off x="9508694" y="1193937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E203A2-BA9A-49F8-89C2-F7AB28E6FFAC}">
      <dsp:nvSpPr>
        <dsp:cNvPr id="0" name=""/>
        <dsp:cNvSpPr/>
      </dsp:nvSpPr>
      <dsp:spPr>
        <a:xfrm>
          <a:off x="8923695" y="239993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600" kern="1200"/>
            <a:t>Tocht….</a:t>
          </a:r>
          <a:endParaRPr lang="en-US" sz="1600" kern="1200"/>
        </a:p>
      </dsp:txBody>
      <dsp:txXfrm>
        <a:off x="8923695" y="2399937"/>
        <a:ext cx="180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E7EC3D-2F8C-430C-A640-95CA53D1EB18}">
      <dsp:nvSpPr>
        <dsp:cNvPr id="0" name=""/>
        <dsp:cNvSpPr/>
      </dsp:nvSpPr>
      <dsp:spPr>
        <a:xfrm>
          <a:off x="850105" y="984553"/>
          <a:ext cx="1074020" cy="10740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141466-F519-4431-852F-2CF68BD87F83}">
      <dsp:nvSpPr>
        <dsp:cNvPr id="0" name=""/>
        <dsp:cNvSpPr/>
      </dsp:nvSpPr>
      <dsp:spPr>
        <a:xfrm>
          <a:off x="193759" y="2375321"/>
          <a:ext cx="238671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/>
            <a:t>Grootte</a:t>
          </a:r>
          <a:endParaRPr lang="en-US" sz="3600" kern="1200"/>
        </a:p>
      </dsp:txBody>
      <dsp:txXfrm>
        <a:off x="193759" y="2375321"/>
        <a:ext cx="2386711" cy="720000"/>
      </dsp:txXfrm>
    </dsp:sp>
    <dsp:sp modelId="{012516C8-1CBC-447E-A09F-C9CB0D956292}">
      <dsp:nvSpPr>
        <dsp:cNvPr id="0" name=""/>
        <dsp:cNvSpPr/>
      </dsp:nvSpPr>
      <dsp:spPr>
        <a:xfrm>
          <a:off x="3654491" y="984553"/>
          <a:ext cx="1074020" cy="10740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701BC0-4572-4F24-A3A5-7FA24891A8BA}">
      <dsp:nvSpPr>
        <dsp:cNvPr id="0" name=""/>
        <dsp:cNvSpPr/>
      </dsp:nvSpPr>
      <dsp:spPr>
        <a:xfrm>
          <a:off x="2998145" y="2375321"/>
          <a:ext cx="238671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/>
            <a:t>Materialen</a:t>
          </a:r>
          <a:endParaRPr lang="en-US" sz="3600" kern="1200"/>
        </a:p>
      </dsp:txBody>
      <dsp:txXfrm>
        <a:off x="2998145" y="2375321"/>
        <a:ext cx="2386711" cy="720000"/>
      </dsp:txXfrm>
    </dsp:sp>
    <dsp:sp modelId="{C75ED957-139E-4666-B5ED-1BDD11447769}">
      <dsp:nvSpPr>
        <dsp:cNvPr id="0" name=""/>
        <dsp:cNvSpPr/>
      </dsp:nvSpPr>
      <dsp:spPr>
        <a:xfrm>
          <a:off x="6458878" y="984553"/>
          <a:ext cx="1074020" cy="10740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B8DC31-1DF8-45F1-A8DF-AF756CF845DF}">
      <dsp:nvSpPr>
        <dsp:cNvPr id="0" name=""/>
        <dsp:cNvSpPr/>
      </dsp:nvSpPr>
      <dsp:spPr>
        <a:xfrm>
          <a:off x="5802532" y="2375321"/>
          <a:ext cx="238671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/>
            <a:t>Inrichting</a:t>
          </a:r>
          <a:endParaRPr lang="en-US" sz="3600" kern="1200"/>
        </a:p>
      </dsp:txBody>
      <dsp:txXfrm>
        <a:off x="5802532" y="2375321"/>
        <a:ext cx="2386711" cy="720000"/>
      </dsp:txXfrm>
    </dsp:sp>
    <dsp:sp modelId="{D26467EC-50A2-4C2F-92C7-4125619D4FD8}">
      <dsp:nvSpPr>
        <dsp:cNvPr id="0" name=""/>
        <dsp:cNvSpPr/>
      </dsp:nvSpPr>
      <dsp:spPr>
        <a:xfrm>
          <a:off x="9263264" y="984553"/>
          <a:ext cx="1074020" cy="10740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65044A-C965-4750-B03A-8FF3715F12E8}">
      <dsp:nvSpPr>
        <dsp:cNvPr id="0" name=""/>
        <dsp:cNvSpPr/>
      </dsp:nvSpPr>
      <dsp:spPr>
        <a:xfrm>
          <a:off x="8606918" y="2375321"/>
          <a:ext cx="238671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/>
            <a:t>Dak?</a:t>
          </a:r>
          <a:endParaRPr lang="en-US" sz="3600" kern="1200"/>
        </a:p>
      </dsp:txBody>
      <dsp:txXfrm>
        <a:off x="8606918" y="2375321"/>
        <a:ext cx="2386711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D15F4-43EB-40C4-937D-A4E93744EA7C}" type="datetimeFigureOut">
              <a:rPr lang="nl-NL" smtClean="0"/>
              <a:t>23-5-2023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BF29D-445F-4E40-8F12-7EE58E9375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8752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Maximale grootte: 8x4 meter</a:t>
            </a:r>
          </a:p>
          <a:p>
            <a:r>
              <a:rPr lang="nl-NL" dirty="0"/>
              <a:t>Tekening op schaal van de ligging van </a:t>
            </a:r>
            <a:r>
              <a:rPr lang="nl-NL"/>
              <a:t>de volière </a:t>
            </a:r>
            <a:r>
              <a:rPr lang="nl-NL" dirty="0"/>
              <a:t>bijvoegen.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0BF29D-445F-4E40-8F12-7EE58E937589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1790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0F28B-45E3-4585-87E3-73838692A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68049"/>
            <a:ext cx="7626795" cy="2841914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755B0-E17A-4B52-A99D-C35BB18BB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7626795" cy="250172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90C28-805B-4DA6-A10E-651C0FD0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EBBA9-C52F-4628-AE0D-DCD1772F9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BAC57-F8E1-4B54-A111-CB53B320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342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A5B40-C529-41A6-8D06-07AF9430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5A354-E2A8-4A91-9D7A-36D9E0915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D3944-2E3D-42BC-B83D-7630699D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C57FA-204E-4A7A-BAE2-DF17BB0FF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DA36D-49FF-495A-8E25-4CCC98E3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3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44ECD05-4E94-4A60-8FDA-700BF100B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olor Fill">
            <a:extLst>
              <a:ext uri="{FF2B5EF4-FFF2-40B4-BE49-F238E27FC236}">
                <a16:creationId xmlns:a16="http://schemas.microsoft.com/office/drawing/2014/main" id="{8BCB0EB2-4067-418C-9465-9D4C71240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4E37999-41E7-446D-8C53-B904C3CE8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38A90E8-87F8-4150-B5EB-E19C8A01AFB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Graphic 9">
              <a:extLst>
                <a:ext uri="{FF2B5EF4-FFF2-40B4-BE49-F238E27FC236}">
                  <a16:creationId xmlns:a16="http://schemas.microsoft.com/office/drawing/2014/main" id="{724DCA1C-A8E8-4F90-8FAE-85B1426C108A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58D6291-6756-44E3-9FCE-0B2ECA5EE664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37CA96E-9DD9-4172-B63B-50DF43B576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3" name="Graphic 9">
              <a:extLst>
                <a:ext uri="{FF2B5EF4-FFF2-40B4-BE49-F238E27FC236}">
                  <a16:creationId xmlns:a16="http://schemas.microsoft.com/office/drawing/2014/main" id="{B335AFFE-BF3D-491C-8255-692B9DAC6775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AA052AAF-7A7C-4EDB-AE2C-FCA3A756C4E5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0" name="Texture">
            <a:extLst>
              <a:ext uri="{FF2B5EF4-FFF2-40B4-BE49-F238E27FC236}">
                <a16:creationId xmlns:a16="http://schemas.microsoft.com/office/drawing/2014/main" id="{31F99E9D-6528-47AC-B178-7032D0E17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DD302-622D-4E42-BD6F-FAAA98B37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6311" y="668049"/>
            <a:ext cx="2628900" cy="5508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70D9F5-C907-405F-BE11-571C61745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668049"/>
            <a:ext cx="6689098" cy="5508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FD860-3FBD-4FE7-A9FD-1D4A4D10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A367B-81B3-4BD3-9C95-18EC0710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D8E54-346D-4D66-BF99-96DA43F80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46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2C84-1247-4534-81D1-136C3E1E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8D490-CEA6-4844-A537-F749658D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AEFC9-887F-4E73-9938-6032D528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CF0CF-134A-404E-A177-9FAAA03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1B0DC-2D2C-408B-A577-904A2385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55431-EF88-4771-9699-27EF70A55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50"/>
            <a:ext cx="7673389" cy="3816588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F57C3-A928-4093-B3FC-ECC2194AE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767338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FD625-A893-46D3-A518-9E969CB4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AD37A-B380-4B65-9FB9-3FB91412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773B6-CD13-4451-9BF3-C4102BA5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500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1FBD0A-9F7B-4EBB-9982-B55F5F9806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88CFF0B8-0BA9-4DD9-B7B2-0655DC841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77B910E-9B87-4291-987B-6883212CB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596CF7-55B3-409D-A36C-F5BE9D625628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2245D23-45D8-474C-8A38-633E99962676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8A8D14-28CA-4095-B2FA-E48B3150A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1D1F176A-19F1-4537-800D-210F29EC1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04C26-6125-4D95-9FC0-50DEB9419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1534" cy="1591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5401A-13E5-4CED-864F-06D6EECCB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1329"/>
            <a:ext cx="5562600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13523-8F78-4766-91D7-03E329B68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41329"/>
            <a:ext cx="4736534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B757F-BAD2-4343-BD57-FC02D0BE1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0EF3C-A61E-4F43-9C8F-BC9A6455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9D947-1DC8-4CE9-A031-6EEB776B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485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BFA9BB-A51E-4D09-8602-5AD90104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>
            <a:extLst>
              <a:ext uri="{FF2B5EF4-FFF2-40B4-BE49-F238E27FC236}">
                <a16:creationId xmlns:a16="http://schemas.microsoft.com/office/drawing/2014/main" id="{A60257A1-779B-4048-BC0D-1EA579B5B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8F4B5D0-AA24-4702-9C01-FC1A03E7B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9CBF9BD-1EB2-4122-98FE-F2B5DF8771C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C41FF89-01DF-4236-AA4D-243CB8A464B3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D03BB88-350D-4DE0-BB34-870F64356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5" name="Texture">
            <a:extLst>
              <a:ext uri="{FF2B5EF4-FFF2-40B4-BE49-F238E27FC236}">
                <a16:creationId xmlns:a16="http://schemas.microsoft.com/office/drawing/2014/main" id="{4A8025C0-8995-4863-A847-7ED1F8CCE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62335-6445-435C-A1C6-9F090B965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0629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74B3D-418F-464D-91E7-993D0B480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086" y="2182814"/>
            <a:ext cx="5021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04709-9362-4AB5-9AA2-32F51BF06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086" y="3115949"/>
            <a:ext cx="502151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83836-1CF5-406F-B0CB-643F37066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90597" y="2182814"/>
            <a:ext cx="50172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4A8670-0F33-4222-AAC9-96A21C47C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90597" y="3115949"/>
            <a:ext cx="501723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E6970-4A96-4519-9C0E-11E245D56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FEE249-70F5-4359-B699-23D68A50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2AE510-A38C-45EE-B061-CB02E4E3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A9D1A-F943-4838-BA2F-6DF4F2EC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638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FEE401-3424-4696-A6FC-BBEE79379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9D767-A30A-4508-B510-99AB9173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979DC-F3D5-43AB-8A0F-9C8A14E0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DCDA0B-9BEE-4B57-8F97-96D5645D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282AF2-09A1-4A1C-AEB6-577962B7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D99D9-82B1-496C-ABBC-4FF0C375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64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7D9AFA4-EB8E-4091-A5E2-1B9D163A0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F25018FE-FB44-4E2E-A181-B3476F3E8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6C7CD4B-70DE-49E2-A336-B6F43F58F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4B8BFC9-6F67-47CB-BAE4-45260FBAF397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40F836E5-3C5B-4DE7-B09A-AE00DEE730A9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E1B8E4-080E-4F43-B33F-59DD21B6B658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07639D4-740A-4B71-8393-99CA375EB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AE7E56E5-1F6A-442B-B5E0-ED19F815D2E2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3774E986-8FE2-4670-A4C0-96E213269BD7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3A5846DF-A106-4887-BE2C-DCD89DAA6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67E81C-AA51-44A0-B21C-757B2F3B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1957828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0438A-298D-4466-B55D-F466C345C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68049"/>
            <a:ext cx="4875212" cy="523125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43104-0579-4974-88D2-61DF1A30D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749024"/>
            <a:ext cx="4314825" cy="31199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32755-0632-47CB-AA69-7EFB212FA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D0B4F-5B59-4064-A88B-E9938A40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12E7F-93B8-4E93-BCB3-ADE74FC1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4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3C1870-4E69-4DE7-BF2F-DE8A7881C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7439AB1C-A8A1-4745-9625-B18FE9160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ADDC4D-D9AA-48F8-BD10-2D20F1460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1136312-3085-4615-A743-4EE531585B11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29539FE4-376B-4187-A80A-C98EBA23DA30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11DC5D7-2276-4A57-8783-A0EFB00416E9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7D5B578-4971-4ADC-97D8-B9CEF52AA7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2D968E77-E43D-4870-93BC-CBF1947336B3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1221D41A-E71E-4587-A876-F8778E7C03E1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50457195-385D-490A-91AB-30B969C61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06FF6D-24FA-4E04-90ED-7DBE228B2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2235711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2D78B-0E21-420F-9DFF-6131CB0F7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68049"/>
            <a:ext cx="4958436" cy="52312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C2A57-1064-4391-B96B-4D04305E0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41222"/>
            <a:ext cx="4314825" cy="292776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D04EB0-850A-4256-8D12-E01A201A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CF4AF-C757-4552-AB8A-3B89C374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2A368-F12B-4B5E-82F0-A6AEE6AF2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44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</a:extLst>
            </p:cNvPr>
            <p:cNvSpPr/>
            <p:nvPr/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</a:extLst>
            </p:cNvPr>
            <p:cNvSpPr/>
            <p:nvPr/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</a:extLst>
            </p:cNvPr>
            <p:cNvSpPr/>
            <p:nvPr/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</a:extLst>
            </p:cNvPr>
            <p:cNvSpPr/>
            <p:nvPr/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</a:extLst>
            </p:cNvPr>
            <p:cNvSpPr/>
            <p:nvPr/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12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13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3083B5-1505-44FE-894D-AA1AB6D60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F3930-F8C8-43B1-BC1A-6264F4ACB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096713"/>
            <a:ext cx="7685037" cy="408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4F2F7-3ECA-43D7-BFF3-FBB407AEAB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048B-57AF-4F53-BC84-8E0A1033FBEC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193F-0B61-43DD-8E45-EFEAC43E3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1554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25961-D3A8-4945-AEE4-EE1952DBD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4512" y="6355080"/>
            <a:ext cx="795528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A8A1B-4E1E-43EF-8A39-7D4A3879B94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2871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25" r:id="rId6"/>
    <p:sldLayoutId id="2147483730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Background Fill">
            <a:extLst>
              <a:ext uri="{FF2B5EF4-FFF2-40B4-BE49-F238E27FC236}">
                <a16:creationId xmlns:a16="http://schemas.microsoft.com/office/drawing/2014/main" id="{A7971386-B2B0-4A38-8D3B-8CF23AAA6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Color Fill">
            <a:extLst>
              <a:ext uri="{FF2B5EF4-FFF2-40B4-BE49-F238E27FC236}">
                <a16:creationId xmlns:a16="http://schemas.microsoft.com/office/drawing/2014/main" id="{06FDC3C5-8431-45BA-A6F9-CFFCB567E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F375F62-07E0-443B-9C48-A98235932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739089" y="-3532"/>
            <a:ext cx="4449863" cy="6861532"/>
            <a:chOff x="7739089" y="-3532"/>
            <a:chExt cx="4449863" cy="686153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D3DE53-A5DD-4681-A623-D2ABA4F58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5951" y="1365822"/>
              <a:ext cx="819954" cy="995873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1">
                  <a:lumMod val="75000"/>
                </a:schemeClr>
              </a:fgClr>
              <a:bgClr>
                <a:schemeClr val="accent1">
                  <a:lumMod val="5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B180B35-C330-4CE0-8539-3298515440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07984" y="4121414"/>
              <a:ext cx="514757" cy="51694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50F4DE9E-8700-47A1-B979-37CF4E27F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4837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DA72DB4-0020-442C-A0F9-7320837E1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2627" y="340461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tx2">
                  <a:lumMod val="75000"/>
                  <a:lumOff val="25000"/>
                </a:schemeClr>
              </a:fgClr>
              <a:bgClr>
                <a:schemeClr val="accent1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lvl="0"/>
              <a:endParaRPr lang="en-US" dirty="0"/>
            </a:p>
          </p:txBody>
        </p:sp>
        <p:sp>
          <p:nvSpPr>
            <p:cNvPr id="29" name="Graphic 9">
              <a:extLst>
                <a:ext uri="{FF2B5EF4-FFF2-40B4-BE49-F238E27FC236}">
                  <a16:creationId xmlns:a16="http://schemas.microsoft.com/office/drawing/2014/main" id="{BC11E757-F50F-4F18-9F0D-6DF406191B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39089" y="-3532"/>
              <a:ext cx="3875603" cy="3875603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tx2">
                <a:lumMod val="25000"/>
                <a:lumOff val="75000"/>
                <a:alpha val="20000"/>
              </a:schemeClr>
            </a:solidFill>
            <a:ln w="2095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0" name="Graphic 9">
              <a:extLst>
                <a:ext uri="{FF2B5EF4-FFF2-40B4-BE49-F238E27FC236}">
                  <a16:creationId xmlns:a16="http://schemas.microsoft.com/office/drawing/2014/main" id="{E8A144E7-745C-4BEF-AE3D-D714ABF11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55862" y="556562"/>
              <a:ext cx="2681635" cy="268163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Graphic 9">
              <a:extLst>
                <a:ext uri="{FF2B5EF4-FFF2-40B4-BE49-F238E27FC236}">
                  <a16:creationId xmlns:a16="http://schemas.microsoft.com/office/drawing/2014/main" id="{AE4696B9-5372-4006-B954-F44B5BDAAA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55227" y="17974"/>
              <a:ext cx="3875605" cy="3875603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rgbClr val="FFFFFF"/>
            </a:solidFill>
            <a:ln w="38100" cap="flat">
              <a:solidFill>
                <a:srgbClr val="F7F7F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3" name="Texture">
            <a:extLst>
              <a:ext uri="{FF2B5EF4-FFF2-40B4-BE49-F238E27FC236}">
                <a16:creationId xmlns:a16="http://schemas.microsoft.com/office/drawing/2014/main" id="{0D29D77D-2D4E-4868-960B-BEDA724F5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9659F72-3E23-B52C-E35D-2A6248716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76656"/>
            <a:ext cx="6953436" cy="3063240"/>
          </a:xfrm>
        </p:spPr>
        <p:txBody>
          <a:bodyPr>
            <a:normAutofit/>
          </a:bodyPr>
          <a:lstStyle/>
          <a:p>
            <a:r>
              <a:rPr lang="nl-NL" dirty="0"/>
              <a:t>Vakbekwaam medewerker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8165C69-4833-DF5C-587A-6BC55939F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897348"/>
            <a:ext cx="6953436" cy="2258977"/>
          </a:xfrm>
        </p:spPr>
        <p:txBody>
          <a:bodyPr>
            <a:normAutofit/>
          </a:bodyPr>
          <a:lstStyle/>
          <a:p>
            <a:r>
              <a:rPr lang="nl-NL" dirty="0"/>
              <a:t>Projectplan Volière</a:t>
            </a:r>
          </a:p>
          <a:p>
            <a:endParaRPr lang="nl-NL" dirty="0"/>
          </a:p>
          <a:p>
            <a:r>
              <a:rPr lang="nl-NL" dirty="0" err="1"/>
              <a:t>ALMDv</a:t>
            </a:r>
            <a:r>
              <a:rPr lang="nl-NL" dirty="0"/>
              <a:t> 32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EECD2B-EA9C-FB90-93EC-ED32440BD20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372" r="35922" b="-1"/>
          <a:stretch/>
        </p:blipFill>
        <p:spPr>
          <a:xfrm>
            <a:off x="8708237" y="628650"/>
            <a:ext cx="1912100" cy="2620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111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5DE560-7EE2-9FA8-659B-2807096B2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 te </a:t>
            </a:r>
            <a:r>
              <a:rPr lang="nl-NL"/>
              <a:t>leveren projectplan </a:t>
            </a:r>
            <a:r>
              <a:rPr lang="nl-NL" dirty="0"/>
              <a:t>en eisen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381739-C52D-332C-D7DF-B69C457DE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 het projectplan gebruik je het format dat je vindt in de Wikiwijs.</a:t>
            </a:r>
          </a:p>
          <a:p>
            <a:r>
              <a:rPr lang="nl-NL" dirty="0"/>
              <a:t>In het projectplan moet duidelijk zichtbaar zijn wat elk groepslid heeft bijgedragen aan de opdracht.</a:t>
            </a:r>
          </a:p>
          <a:p>
            <a:r>
              <a:rPr lang="nl-NL" dirty="0"/>
              <a:t>In het projectplan staan voldoende afbeeldingen om te kunnen herleiden welke materialen worden gebruikt en hoe de inrichting er uitziet.</a:t>
            </a:r>
          </a:p>
          <a:p>
            <a:r>
              <a:rPr lang="nl-NL" dirty="0"/>
              <a:t>Het projectplan bevat bronverwijzing en een bronnenlijst.</a:t>
            </a:r>
          </a:p>
        </p:txBody>
      </p:sp>
    </p:spTree>
    <p:extLst>
      <p:ext uri="{BB962C8B-B14F-4D97-AF65-F5344CB8AC3E}">
        <p14:creationId xmlns:p14="http://schemas.microsoft.com/office/powerpoint/2010/main" val="3138692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6059AF-4987-9E37-4C9D-5197DB5EF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projectplan Volière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0D1D52-9E29-D4E4-9ED1-14AECB677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ruimte rondom de lesunits moeten aantrekkelijk worden aangekleed met groen en er moet ruimte zijn voor dieren. </a:t>
            </a:r>
          </a:p>
          <a:p>
            <a:r>
              <a:rPr lang="nl-NL" dirty="0"/>
              <a:t>Een onderdeel daarvan is een volière. </a:t>
            </a:r>
          </a:p>
          <a:p>
            <a:r>
              <a:rPr lang="nl-NL" dirty="0"/>
              <a:t>Doel is het opleveren van een plan van aanpak voor een volière. </a:t>
            </a:r>
          </a:p>
          <a:p>
            <a:r>
              <a:rPr lang="nl-NL" dirty="0"/>
              <a:t>Je werkt aan het plan in groepjes van 2 of 3. Samen lever je 1 plan van aanpak op.  </a:t>
            </a:r>
          </a:p>
          <a:p>
            <a:r>
              <a:rPr lang="nl-NL" dirty="0"/>
              <a:t>In totaal heb je 6 lesuren in dit blok om  het projectplan te maken. </a:t>
            </a:r>
          </a:p>
        </p:txBody>
      </p:sp>
    </p:spTree>
    <p:extLst>
      <p:ext uri="{BB962C8B-B14F-4D97-AF65-F5344CB8AC3E}">
        <p14:creationId xmlns:p14="http://schemas.microsoft.com/office/powerpoint/2010/main" val="2808461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7C62DB-8CD9-D47B-C709-F1510D6FE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 van Eisen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7BCAF9-6562-D210-D5A7-1F0865529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Waar moet de volière aan voldoen?</a:t>
            </a:r>
          </a:p>
          <a:p>
            <a:r>
              <a:rPr lang="nl-NL" dirty="0"/>
              <a:t>Soorten vogels in de volière </a:t>
            </a:r>
          </a:p>
          <a:p>
            <a:r>
              <a:rPr lang="nl-NL" dirty="0"/>
              <a:t>Ligging volière</a:t>
            </a:r>
          </a:p>
          <a:p>
            <a:r>
              <a:rPr lang="nl-NL" dirty="0"/>
              <a:t>Te gebruiken materialen </a:t>
            </a:r>
          </a:p>
          <a:p>
            <a:r>
              <a:rPr lang="nl-NL" dirty="0"/>
              <a:t>Gebruiksfase volière</a:t>
            </a:r>
          </a:p>
          <a:p>
            <a:r>
              <a:rPr lang="nl-NL" dirty="0"/>
              <a:t>Kosten van de volière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8014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07F102-5916-2699-D050-915ED46D1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Soorten Vogels in de volière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FB897B-3C1F-B4A6-FE3D-3499ED089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Welke vogels?</a:t>
            </a:r>
          </a:p>
          <a:p>
            <a:r>
              <a:rPr lang="nl-NL" dirty="0"/>
              <a:t>Wat kan wel/niet bij elkaar?</a:t>
            </a:r>
          </a:p>
          <a:p>
            <a:r>
              <a:rPr lang="nl-NL" dirty="0"/>
              <a:t>Hoeveel kunnen/mogen er in?</a:t>
            </a:r>
          </a:p>
          <a:p>
            <a:r>
              <a:rPr lang="nl-NL" dirty="0"/>
              <a:t>Beschutting, nestgelegenheid?</a:t>
            </a:r>
          </a:p>
          <a:p>
            <a:r>
              <a:rPr lang="nl-NL" dirty="0"/>
              <a:t>Voer –en vochtopname: hoe?</a:t>
            </a:r>
          </a:p>
          <a:p>
            <a:r>
              <a:rPr lang="nl-NL" dirty="0"/>
              <a:t>Klimaat, lucht</a:t>
            </a:r>
          </a:p>
          <a:p>
            <a:r>
              <a:rPr lang="nl-NL" dirty="0"/>
              <a:t>De 5 vrijheden van </a:t>
            </a:r>
            <a:r>
              <a:rPr lang="nl-NL" dirty="0" err="1"/>
              <a:t>Brembell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847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Background Fill">
            <a:extLst>
              <a:ext uri="{FF2B5EF4-FFF2-40B4-BE49-F238E27FC236}">
                <a16:creationId xmlns:a16="http://schemas.microsoft.com/office/drawing/2014/main" id="{973CFC7D-374D-4D67-8994-8DA9D4E23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olor Fill">
            <a:extLst>
              <a:ext uri="{FF2B5EF4-FFF2-40B4-BE49-F238E27FC236}">
                <a16:creationId xmlns:a16="http://schemas.microsoft.com/office/drawing/2014/main" id="{8F7FA731-5B6E-499C-926D-C2D2D4946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ure">
            <a:extLst>
              <a:ext uri="{FF2B5EF4-FFF2-40B4-BE49-F238E27FC236}">
                <a16:creationId xmlns:a16="http://schemas.microsoft.com/office/drawing/2014/main" id="{8592B821-10D5-48C0-8022-A904844B7F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3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845A7CA-7336-44BB-4431-3F44066A6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1187316" cy="1325563"/>
          </a:xfrm>
        </p:spPr>
        <p:txBody>
          <a:bodyPr>
            <a:normAutofit/>
          </a:bodyPr>
          <a:lstStyle/>
          <a:p>
            <a:r>
              <a:rPr lang="nl-NL" dirty="0"/>
              <a:t>Ligging van de volière</a:t>
            </a:r>
          </a:p>
        </p:txBody>
      </p:sp>
      <p:graphicFrame>
        <p:nvGraphicFramePr>
          <p:cNvPr id="10" name="Tijdelijke aanduiding voor inhoud 2">
            <a:extLst>
              <a:ext uri="{FF2B5EF4-FFF2-40B4-BE49-F238E27FC236}">
                <a16:creationId xmlns:a16="http://schemas.microsoft.com/office/drawing/2014/main" id="{33CFB90F-BC96-AB55-B5CE-1B3E5679A2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4809899"/>
              </p:ext>
            </p:extLst>
          </p:nvPr>
        </p:nvGraphicFramePr>
        <p:xfrm>
          <a:off x="457200" y="2097088"/>
          <a:ext cx="11187390" cy="4079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94715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973CFC7D-374D-4D67-8994-8DA9D4E23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8F7FA731-5B6E-499C-926D-C2D2D4946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ure">
            <a:extLst>
              <a:ext uri="{FF2B5EF4-FFF2-40B4-BE49-F238E27FC236}">
                <a16:creationId xmlns:a16="http://schemas.microsoft.com/office/drawing/2014/main" id="{8592B821-10D5-48C0-8022-A904844B7F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EB6F789-4466-3D8C-A964-0C1A52EA9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1187316" cy="1325563"/>
          </a:xfrm>
        </p:spPr>
        <p:txBody>
          <a:bodyPr>
            <a:normAutofit/>
          </a:bodyPr>
          <a:lstStyle/>
          <a:p>
            <a:r>
              <a:rPr lang="nl-NL" dirty="0"/>
              <a:t>De volière zelf (materialen)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ABFDE187-540C-345C-D0F1-3C8A735222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707783"/>
              </p:ext>
            </p:extLst>
          </p:nvPr>
        </p:nvGraphicFramePr>
        <p:xfrm>
          <a:off x="457200" y="2097088"/>
          <a:ext cx="11187390" cy="4079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43456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AE8198-9101-4B01-3FEC-610C71949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Materialen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EDFB6D24-E23A-AEF8-DCE5-715ACC3FB2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643" y="1750725"/>
            <a:ext cx="2028825" cy="287655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E94A9E28-1EBA-6C32-2821-8D56F8F77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4379" y="2233612"/>
            <a:ext cx="2028825" cy="239077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F6B75D03-26A9-337E-79F6-501F88B338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67265" y="3573782"/>
            <a:ext cx="2028825" cy="308610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9C514C45-89CD-DB25-717D-85B4CC3A7C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88752" y="4681220"/>
            <a:ext cx="1905000" cy="1905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E2FA0DB-61B4-F4CC-833E-9E286C3E87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8248" y="4681220"/>
            <a:ext cx="1905000" cy="190500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C6530E62-7D24-C172-0083-0A341218B87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73500" y="4681220"/>
            <a:ext cx="1905000" cy="19050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02CB94A6-9BDC-1226-8003-52593ACC646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91090" y="1523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021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Background Fill">
            <a:extLst>
              <a:ext uri="{FF2B5EF4-FFF2-40B4-BE49-F238E27FC236}">
                <a16:creationId xmlns:a16="http://schemas.microsoft.com/office/drawing/2014/main" id="{FAFB3478-4AEC-431E-93B2-1593839C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olor Fill">
            <a:extLst>
              <a:ext uri="{FF2B5EF4-FFF2-40B4-BE49-F238E27FC236}">
                <a16:creationId xmlns:a16="http://schemas.microsoft.com/office/drawing/2014/main" id="{A8A68745-355E-4D81-AA5F-942C71082A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Graphic 9">
            <a:extLst>
              <a:ext uri="{FF2B5EF4-FFF2-40B4-BE49-F238E27FC236}">
                <a16:creationId xmlns:a16="http://schemas.microsoft.com/office/drawing/2014/main" id="{61D32E23-CD34-4C85-8167-14669FD3E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1818" y="16444"/>
            <a:ext cx="6893328" cy="6846993"/>
          </a:xfrm>
          <a:custGeom>
            <a:avLst/>
            <a:gdLst>
              <a:gd name="connsiteX0" fmla="*/ 6861546 w 6861545"/>
              <a:gd name="connsiteY0" fmla="*/ 6861546 h 6861545"/>
              <a:gd name="connsiteX1" fmla="*/ 3435812 w 6861545"/>
              <a:gd name="connsiteY1" fmla="*/ 6861546 h 6861545"/>
              <a:gd name="connsiteX2" fmla="*/ 0 w 6861545"/>
              <a:gd name="connsiteY2" fmla="*/ 3425734 h 6861545"/>
              <a:gd name="connsiteX3" fmla="*/ 0 w 6861545"/>
              <a:gd name="connsiteY3" fmla="*/ 0 h 6861545"/>
              <a:gd name="connsiteX4" fmla="*/ 3425734 w 6861545"/>
              <a:gd name="connsiteY4" fmla="*/ 0 h 6861545"/>
              <a:gd name="connsiteX5" fmla="*/ 6861546 w 6861545"/>
              <a:gd name="connsiteY5" fmla="*/ 3435812 h 6861545"/>
              <a:gd name="connsiteX6" fmla="*/ 6861546 w 6861545"/>
              <a:gd name="connsiteY6" fmla="*/ 6861546 h 6861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1545" h="6861545">
                <a:moveTo>
                  <a:pt x="6861546" y="6861546"/>
                </a:moveTo>
                <a:lnTo>
                  <a:pt x="3435812" y="6861546"/>
                </a:lnTo>
                <a:cubicBezTo>
                  <a:pt x="1538245" y="6861546"/>
                  <a:pt x="0" y="5323301"/>
                  <a:pt x="0" y="3425734"/>
                </a:cubicBezTo>
                <a:lnTo>
                  <a:pt x="0" y="0"/>
                </a:lnTo>
                <a:lnTo>
                  <a:pt x="3425734" y="0"/>
                </a:lnTo>
                <a:cubicBezTo>
                  <a:pt x="5323301" y="0"/>
                  <a:pt x="6861546" y="1538245"/>
                  <a:pt x="6861546" y="3435812"/>
                </a:cubicBezTo>
                <a:lnTo>
                  <a:pt x="6861546" y="6861546"/>
                </a:lnTo>
                <a:close/>
              </a:path>
            </a:pathLst>
          </a:custGeom>
          <a:solidFill>
            <a:srgbClr val="FFFFFF"/>
          </a:solidFill>
          <a:ln w="38100" cap="flat">
            <a:solidFill>
              <a:srgbClr val="F7F7F7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Texture">
            <a:extLst>
              <a:ext uri="{FF2B5EF4-FFF2-40B4-BE49-F238E27FC236}">
                <a16:creationId xmlns:a16="http://schemas.microsoft.com/office/drawing/2014/main" id="{2E922E9E-A29B-4164-A634-B718A4336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C510835-D400-58D3-B9E7-7C930366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58952"/>
            <a:ext cx="4640729" cy="1325563"/>
          </a:xfrm>
        </p:spPr>
        <p:txBody>
          <a:bodyPr anchor="b">
            <a:normAutofit/>
          </a:bodyPr>
          <a:lstStyle/>
          <a:p>
            <a:r>
              <a:rPr lang="nl-NL" dirty="0"/>
              <a:t>Gebruiksfase van de volière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E8BCFC-DE14-2AC6-26CC-81F23AB36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4640729" cy="3887585"/>
          </a:xfrm>
        </p:spPr>
        <p:txBody>
          <a:bodyPr>
            <a:normAutofit/>
          </a:bodyPr>
          <a:lstStyle/>
          <a:p>
            <a:r>
              <a:rPr lang="nl-NL" dirty="0"/>
              <a:t>Stahoogte</a:t>
            </a:r>
          </a:p>
          <a:p>
            <a:r>
              <a:rPr lang="nl-NL" dirty="0"/>
              <a:t>Veilig de volière in en uit kunnen</a:t>
            </a:r>
          </a:p>
          <a:p>
            <a:r>
              <a:rPr lang="nl-NL" dirty="0"/>
              <a:t>Gemakkelijk schoonmaken</a:t>
            </a:r>
          </a:p>
          <a:p>
            <a:r>
              <a:rPr lang="nl-NL" dirty="0"/>
              <a:t>Makkelijk voeren en water geven</a:t>
            </a:r>
          </a:p>
        </p:txBody>
      </p:sp>
      <p:pic>
        <p:nvPicPr>
          <p:cNvPr id="7" name="Graphic 6" descr="Mus">
            <a:extLst>
              <a:ext uri="{FF2B5EF4-FFF2-40B4-BE49-F238E27FC236}">
                <a16:creationId xmlns:a16="http://schemas.microsoft.com/office/drawing/2014/main" id="{DA7E564F-E4E2-A788-8BCF-CCC720D2C5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29388" y="1164092"/>
            <a:ext cx="4659872" cy="465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068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C40566-E1AF-DEFD-5C91-4E728433E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Kosten van de volière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EC2587-D0BC-2F57-6579-6E7802966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Soorten materialen (het wordt een aluminium volière) </a:t>
            </a:r>
          </a:p>
          <a:p>
            <a:r>
              <a:rPr lang="nl-NL" dirty="0"/>
              <a:t>Hoeveelheid van elk soort materiaal</a:t>
            </a:r>
          </a:p>
          <a:p>
            <a:r>
              <a:rPr lang="nl-NL" dirty="0"/>
              <a:t>Spullen voor de inrichting (zitgelegenheid, nesten, voerbakken etc.)</a:t>
            </a:r>
          </a:p>
          <a:p>
            <a:r>
              <a:rPr lang="nl-NL" dirty="0"/>
              <a:t>NIET meenemen: arbeidskosten en kosten voor de fundering </a:t>
            </a:r>
          </a:p>
        </p:txBody>
      </p:sp>
    </p:spTree>
    <p:extLst>
      <p:ext uri="{BB962C8B-B14F-4D97-AF65-F5344CB8AC3E}">
        <p14:creationId xmlns:p14="http://schemas.microsoft.com/office/powerpoint/2010/main" val="2807260108"/>
      </p:ext>
    </p:extLst>
  </p:cSld>
  <p:clrMapOvr>
    <a:masterClrMapping/>
  </p:clrMapOvr>
</p:sld>
</file>

<file path=ppt/theme/theme1.xml><?xml version="1.0" encoding="utf-8"?>
<a:theme xmlns:a="http://schemas.openxmlformats.org/drawingml/2006/main" name="TropicVTI">
  <a:themeElements>
    <a:clrScheme name="Tropic">
      <a:dk1>
        <a:srgbClr val="000000"/>
      </a:dk1>
      <a:lt1>
        <a:sysClr val="window" lastClr="FFFFFF"/>
      </a:lt1>
      <a:dk2>
        <a:srgbClr val="09392F"/>
      </a:dk2>
      <a:lt2>
        <a:srgbClr val="ECF0F0"/>
      </a:lt2>
      <a:accent1>
        <a:srgbClr val="1EBE9B"/>
      </a:accent1>
      <a:accent2>
        <a:srgbClr val="FD7C7C"/>
      </a:accent2>
      <a:accent3>
        <a:srgbClr val="7DA8B5"/>
      </a:accent3>
      <a:accent4>
        <a:srgbClr val="168E74"/>
      </a:accent4>
      <a:accent5>
        <a:srgbClr val="FB7365"/>
      </a:accent5>
      <a:accent6>
        <a:srgbClr val="D39B17"/>
      </a:accent6>
      <a:hlink>
        <a:srgbClr val="EF08F7"/>
      </a:hlink>
      <a:folHlink>
        <a:srgbClr val="8477FE"/>
      </a:folHlink>
    </a:clrScheme>
    <a:fontScheme name="Tropic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opicVTI" id="{DE8751F2-0439-4D1D-A674-AFC241C9701D}" vid="{C41D9140-98E0-4A26-97C4-97FDCB8D6E04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336</Words>
  <Application>Microsoft Office PowerPoint</Application>
  <PresentationFormat>Breedbeeld</PresentationFormat>
  <Paragraphs>55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Nova</vt:lpstr>
      <vt:lpstr>TropicVTI</vt:lpstr>
      <vt:lpstr>Vakbekwaam medewerker</vt:lpstr>
      <vt:lpstr>Doel projectplan Volière </vt:lpstr>
      <vt:lpstr>Programma van Eisen</vt:lpstr>
      <vt:lpstr>Soorten Vogels in de volière</vt:lpstr>
      <vt:lpstr>Ligging van de volière</vt:lpstr>
      <vt:lpstr>De volière zelf (materialen)</vt:lpstr>
      <vt:lpstr>Materialen</vt:lpstr>
      <vt:lpstr>Gebruiksfase van de volière</vt:lpstr>
      <vt:lpstr>Kosten van de volière</vt:lpstr>
      <vt:lpstr>Op te leveren projectplan en eisen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Vakbekwaam medewerker</dc:title>
  <dc:creator>Emil van der Weijden</dc:creator>
  <cp:lastModifiedBy>Emil van der Weijden</cp:lastModifiedBy>
  <cp:revision>1</cp:revision>
  <dcterms:created xsi:type="dcterms:W3CDTF">2023-05-23T07:49:35Z</dcterms:created>
  <dcterms:modified xsi:type="dcterms:W3CDTF">2023-05-23T08:31:43Z</dcterms:modified>
</cp:coreProperties>
</file>